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0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2151-27BF-4FBA-8CC9-84EA03F6932C}" type="datetimeFigureOut">
              <a:rPr kumimoji="1" lang="ja-JP" altLang="en-US" smtClean="0"/>
              <a:t>2014/3/11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E8F1-DD41-4215-BB9B-1B5DF73B71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31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2151-27BF-4FBA-8CC9-84EA03F6932C}" type="datetimeFigureOut">
              <a:rPr kumimoji="1" lang="ja-JP" altLang="en-US" smtClean="0"/>
              <a:t>2014/3/11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E8F1-DD41-4215-BB9B-1B5DF73B71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55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2151-27BF-4FBA-8CC9-84EA03F6932C}" type="datetimeFigureOut">
              <a:rPr kumimoji="1" lang="ja-JP" altLang="en-US" smtClean="0"/>
              <a:t>2014/3/11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E8F1-DD41-4215-BB9B-1B5DF73B71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88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2151-27BF-4FBA-8CC9-84EA03F6932C}" type="datetimeFigureOut">
              <a:rPr kumimoji="1" lang="ja-JP" altLang="en-US" smtClean="0"/>
              <a:t>2014/3/11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E8F1-DD41-4215-BB9B-1B5DF73B71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21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2151-27BF-4FBA-8CC9-84EA03F6932C}" type="datetimeFigureOut">
              <a:rPr kumimoji="1" lang="ja-JP" altLang="en-US" smtClean="0"/>
              <a:t>2014/3/11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E8F1-DD41-4215-BB9B-1B5DF73B71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069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2151-27BF-4FBA-8CC9-84EA03F6932C}" type="datetimeFigureOut">
              <a:rPr kumimoji="1" lang="ja-JP" altLang="en-US" smtClean="0"/>
              <a:t>2014/3/11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E8F1-DD41-4215-BB9B-1B5DF73B71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529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2151-27BF-4FBA-8CC9-84EA03F6932C}" type="datetimeFigureOut">
              <a:rPr kumimoji="1" lang="ja-JP" altLang="en-US" smtClean="0"/>
              <a:t>2014/3/11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E8F1-DD41-4215-BB9B-1B5DF73B71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1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2151-27BF-4FBA-8CC9-84EA03F6932C}" type="datetimeFigureOut">
              <a:rPr kumimoji="1" lang="ja-JP" altLang="en-US" smtClean="0"/>
              <a:t>2014/3/11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E8F1-DD41-4215-BB9B-1B5DF73B71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8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2151-27BF-4FBA-8CC9-84EA03F6932C}" type="datetimeFigureOut">
              <a:rPr kumimoji="1" lang="ja-JP" altLang="en-US" smtClean="0"/>
              <a:t>2014/3/11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E8F1-DD41-4215-BB9B-1B5DF73B71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2151-27BF-4FBA-8CC9-84EA03F6932C}" type="datetimeFigureOut">
              <a:rPr kumimoji="1" lang="ja-JP" altLang="en-US" smtClean="0"/>
              <a:t>2014/3/11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E8F1-DD41-4215-BB9B-1B5DF73B71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405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52151-27BF-4FBA-8CC9-84EA03F6932C}" type="datetimeFigureOut">
              <a:rPr kumimoji="1" lang="ja-JP" altLang="en-US" smtClean="0"/>
              <a:t>2014/3/11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7E8F1-DD41-4215-BB9B-1B5DF73B71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6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52151-27BF-4FBA-8CC9-84EA03F6932C}" type="datetimeFigureOut">
              <a:rPr kumimoji="1" lang="ja-JP" altLang="en-US" smtClean="0"/>
              <a:t>2014/3/11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7E8F1-DD41-4215-BB9B-1B5DF73B71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657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5239" y="1828444"/>
            <a:ext cx="7046599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/>
              <a:t>中部</a:t>
            </a:r>
            <a:r>
              <a:rPr lang="ja-JP" altLang="en-US" sz="3600" b="1" dirty="0" smtClean="0"/>
              <a:t>日本整形</a:t>
            </a:r>
            <a:r>
              <a:rPr lang="ja-JP" altLang="en-US" sz="3600" b="1" dirty="0" smtClean="0"/>
              <a:t>外科災害</a:t>
            </a:r>
            <a:r>
              <a:rPr lang="ja-JP" altLang="en-US" sz="3600" b="1" dirty="0" smtClean="0"/>
              <a:t>外科</a:t>
            </a:r>
            <a:r>
              <a:rPr lang="ja-JP" altLang="en-US" sz="3600" b="1" dirty="0" smtClean="0"/>
              <a:t>学会</a:t>
            </a:r>
            <a:endParaRPr lang="ja-JP" altLang="en-US" sz="3600" b="1" dirty="0" smtClean="0"/>
          </a:p>
          <a:p>
            <a:pPr algn="ctr"/>
            <a:r>
              <a:rPr lang="ja-JP" altLang="en-US" sz="3600" b="1" dirty="0" smtClean="0"/>
              <a:t>筆頭発表者の</a:t>
            </a:r>
            <a:r>
              <a:rPr lang="en-US" sz="3600" b="1" dirty="0" smtClean="0"/>
              <a:t>COI</a:t>
            </a:r>
            <a:r>
              <a:rPr lang="ja-JP" altLang="en-US" sz="3600" b="1" dirty="0" smtClean="0"/>
              <a:t>開示</a:t>
            </a:r>
            <a:endParaRPr lang="en-US" altLang="ja-JP" sz="3600" b="1" dirty="0" smtClean="0"/>
          </a:p>
          <a:p>
            <a:pPr algn="ctr"/>
            <a:endParaRPr lang="en-US" altLang="ja-JP" sz="1400" dirty="0" smtClean="0"/>
          </a:p>
          <a:p>
            <a:pPr algn="ctr"/>
            <a:r>
              <a:rPr lang="ja-JP" altLang="en-US" sz="2800" dirty="0" smtClean="0"/>
              <a:t>筆頭発表者氏名：</a:t>
            </a:r>
            <a:r>
              <a:rPr lang="en-US" altLang="ja-JP" sz="3200" dirty="0" smtClean="0"/>
              <a:t>○○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スライド例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61162" y="4704402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演題発表に関連し，開示すべき</a:t>
            </a:r>
            <a:r>
              <a:rPr lang="en-US" dirty="0" smtClean="0"/>
              <a:t>COI</a:t>
            </a:r>
            <a:r>
              <a:rPr lang="ja-JP" altLang="en-US" dirty="0" smtClean="0"/>
              <a:t>関係にある企業等として</a:t>
            </a:r>
            <a:r>
              <a:rPr lang="en-US" altLang="en-US" dirty="0" smtClean="0"/>
              <a:t>、</a:t>
            </a:r>
            <a:endParaRPr lang="ja-JP" altLang="en-US" dirty="0" smtClean="0"/>
          </a:p>
          <a:p>
            <a:pPr>
              <a:lnSpc>
                <a:spcPct val="70000"/>
              </a:lnSpc>
            </a:pPr>
            <a:r>
              <a:rPr lang="ja-JP" altLang="en-US" b="1" dirty="0" smtClean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 smtClean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 smtClean="0"/>
              <a:t>	</a:t>
            </a:r>
            <a:r>
              <a:rPr lang="ja-JP" altLang="en-US" dirty="0" smtClean="0"/>
              <a:t>　　　　　　　　　</a:t>
            </a:r>
            <a:r>
              <a:rPr lang="en-US" altLang="ja-JP" dirty="0" smtClean="0"/>
              <a:t>○</a:t>
            </a:r>
            <a:r>
              <a:rPr lang="en-US" altLang="ja-JP" dirty="0"/>
              <a:t>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</a:t>
            </a:r>
            <a:r>
              <a:rPr lang="ja-JP" altLang="en-US" dirty="0" smtClean="0"/>
              <a:t>：　　　　　　</a:t>
            </a:r>
            <a:r>
              <a:rPr lang="en-US" dirty="0" smtClean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様式</a:t>
            </a:r>
            <a:r>
              <a:rPr lang="en-US" altLang="ja-JP" sz="2000" b="1" dirty="0" smtClean="0"/>
              <a:t>2-B</a:t>
            </a:r>
            <a:r>
              <a:rPr lang="ja-JP" altLang="en-US" sz="2000" b="1" dirty="0" smtClean="0"/>
              <a:t>　学術</a:t>
            </a:r>
            <a:r>
              <a:rPr lang="ja-JP" altLang="en-US" sz="2000" b="1" dirty="0" smtClean="0"/>
              <a:t>講演会口頭発表時、申告すべき</a:t>
            </a:r>
            <a:r>
              <a:rPr lang="en-US" altLang="ja-JP" sz="2000" b="1" dirty="0" smtClean="0"/>
              <a:t>COI</a:t>
            </a:r>
            <a:r>
              <a:rPr lang="ja-JP" altLang="en-US" sz="2000" b="1" dirty="0" smtClean="0"/>
              <a:t>状態があるとき。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5427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45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2345</dc:creator>
  <cp:lastModifiedBy>2345</cp:lastModifiedBy>
  <cp:revision>2</cp:revision>
  <dcterms:created xsi:type="dcterms:W3CDTF">2014-03-11T00:52:01Z</dcterms:created>
  <dcterms:modified xsi:type="dcterms:W3CDTF">2014-03-11T01:10:31Z</dcterms:modified>
</cp:coreProperties>
</file>