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0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5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5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11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75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60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03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47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72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38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76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97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4059-6B04-4F84-9E4F-C669B310D515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8F9AC-145E-49CE-9DFF-3A14CA133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05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9454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中部</a:t>
            </a:r>
            <a:r>
              <a:rPr lang="ja-JP" altLang="en-US" sz="3600" b="1" dirty="0"/>
              <a:t>日本整形</a:t>
            </a:r>
            <a:r>
              <a:rPr lang="ja-JP" altLang="en-US" sz="3600" b="1" dirty="0" smtClean="0"/>
              <a:t>外科災害</a:t>
            </a:r>
            <a:r>
              <a:rPr lang="ja-JP" altLang="en-US" sz="3600" b="1" dirty="0"/>
              <a:t>外科</a:t>
            </a:r>
            <a:r>
              <a:rPr lang="ja-JP" altLang="en-US" sz="3600" b="1" dirty="0" smtClean="0"/>
              <a:t>学会</a:t>
            </a:r>
            <a:endParaRPr lang="ja-JP" altLang="en-US" sz="3600" b="1" dirty="0"/>
          </a:p>
          <a:p>
            <a:pPr algn="ctr"/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789945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946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2345</dc:creator>
  <cp:lastModifiedBy>2345</cp:lastModifiedBy>
  <cp:revision>2</cp:revision>
  <dcterms:created xsi:type="dcterms:W3CDTF">2014-03-11T00:57:39Z</dcterms:created>
  <dcterms:modified xsi:type="dcterms:W3CDTF">2014-03-11T01:10:27Z</dcterms:modified>
</cp:coreProperties>
</file>