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041CC-67A6-47D0-A630-5518D4A7ECCD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D3DD7-405D-46B8-9377-170368658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803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xmlns="" id="{41A8AA08-1D7B-46C0-BF6A-4D6BF736464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/>
            <a:fld id="{D48B7CC8-09D3-421E-A4BB-42A34368C3C5}" type="slidenum">
              <a:rPr lang="en-US" altLang="ja-JP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</a:t>
            </a:fld>
            <a:endParaRPr lang="en-US" altLang="ja-JP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Text Box 1">
            <a:extLst>
              <a:ext uri="{FF2B5EF4-FFF2-40B4-BE49-F238E27FC236}">
                <a16:creationId xmlns:a16="http://schemas.microsoft.com/office/drawing/2014/main" xmlns="" id="{DC420504-7130-4AC0-B34A-FC2A61C136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xmlns="" id="{57E875A4-70DF-445E-93A2-EEC68B04DB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ja-JP" altLang="en-US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0189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714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3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876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096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59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26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11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87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2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291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00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9C9E6-3493-4F18-A008-9820AB264235}" type="datetimeFigureOut">
              <a:rPr kumimoji="1" lang="ja-JP" altLang="en-US" smtClean="0"/>
              <a:t>2018/1/16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D5556-9DEA-4394-B5C4-B9B2B17E95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83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xmlns="" id="{A12E7D03-DF0A-4D96-80DE-650A9C23E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488" y="1828800"/>
            <a:ext cx="6959600" cy="210185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ja-JP" altLang="en-US" sz="3600" b="1" dirty="0">
                <a:latin typeface="ＭＳ Ｐゴシック" pitchFamily="50" charset="-128"/>
                <a:ea typeface="ＭＳ Ｐゴシック" pitchFamily="50" charset="-128"/>
              </a:rPr>
              <a:t>中部日本整形外科災害外科学会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ja-JP" altLang="en-US" sz="3600" b="1" dirty="0" smtClean="0">
                <a:latin typeface="ＭＳ Ｐゴシック" pitchFamily="50" charset="-128"/>
                <a:ea typeface="ＭＳ Ｐゴシック" pitchFamily="50" charset="-128"/>
              </a:rPr>
              <a:t>発表者</a:t>
            </a:r>
            <a:r>
              <a:rPr lang="ja-JP" altLang="en-US" sz="3600" b="1" dirty="0">
                <a:latin typeface="ＭＳ Ｐゴシック" pitchFamily="50" charset="-128"/>
                <a:ea typeface="ＭＳ Ｐゴシック" pitchFamily="50" charset="-128"/>
              </a:rPr>
              <a:t>の</a:t>
            </a:r>
            <a:r>
              <a:rPr lang="en-US" altLang="ja-JP" sz="36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3600" b="1" dirty="0">
                <a:latin typeface="ＭＳ Ｐゴシック" pitchFamily="50" charset="-128"/>
                <a:ea typeface="ＭＳ Ｐゴシック" pitchFamily="50" charset="-128"/>
              </a:rPr>
              <a:t>開示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endParaRPr lang="en-US" altLang="ja-JP" sz="28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ja-JP" altLang="en-US" sz="2800" dirty="0">
                <a:latin typeface="ＭＳ Ｐゴシック" pitchFamily="50" charset="-128"/>
                <a:ea typeface="ＭＳ Ｐゴシック" pitchFamily="50" charset="-128"/>
              </a:rPr>
              <a:t>筆頭発表者氏名：</a:t>
            </a:r>
            <a:r>
              <a:rPr lang="en-US" sz="3200" dirty="0">
                <a:latin typeface="ＭＳ Ｐゴシック" pitchFamily="50" charset="-128"/>
                <a:ea typeface="ＭＳ Ｐゴシック" pitchFamily="50" charset="-128"/>
              </a:rPr>
              <a:t>○○　○○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xmlns="" id="{CD334459-1524-40CE-BB48-8E15E9F07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8" y="458788"/>
            <a:ext cx="1160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スライド例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xmlns="" id="{AD188D0A-F6A5-4240-82FE-80E25FD09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488" y="4545015"/>
            <a:ext cx="6959600" cy="1845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演題発表に関連し，開示すべき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関係にある企業等として、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</a:pP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受託研究・共同研究費：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○○</a:t>
            </a:r>
            <a:r>
              <a:rPr lang="en-US" altLang="en-US" sz="20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奨学寄附金：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</a:t>
            </a:r>
            <a:r>
              <a:rPr lang="ja-JP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寄附講座所属</a:t>
            </a:r>
            <a:r>
              <a:rPr lang="ja-JP" altLang="en-US" sz="2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         あり（</a:t>
            </a:r>
            <a:r>
              <a:rPr lang="ja-JP" altLang="ja-JP" sz="2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en-US" sz="2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精機）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</a:pP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xmlns="" id="{70AED5BD-7AC5-4077-A94B-3089C07C3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8" y="1150940"/>
            <a:ext cx="74549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ヒラギノ明朝 ProN W3" charset="-128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ja-JP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2-B</a:t>
            </a:r>
            <a:r>
              <a:rPr lang="ja-JP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学術講演会口頭発表時、申告すべき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状態があるとき。</a:t>
            </a:r>
          </a:p>
          <a:p>
            <a:pPr eaLnBrk="1" hangingPunct="1">
              <a:lnSpc>
                <a:spcPct val="100000"/>
              </a:lnSpc>
            </a:pP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xmlns="" id="{15881A90-3968-4176-80CE-E92898524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0883" y="5211876"/>
            <a:ext cx="2587625" cy="830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2400" b="1" kern="0" dirty="0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rPr>
              <a:t>開示すべき内容が</a:t>
            </a:r>
          </a:p>
          <a:p>
            <a:pPr algn="ctr">
              <a:defRPr/>
            </a:pPr>
            <a:r>
              <a:rPr lang="ja-JP" altLang="en-US" sz="2400" b="1" kern="0" dirty="0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rPr>
              <a:t>ある項目のみ記載</a:t>
            </a:r>
          </a:p>
        </p:txBody>
      </p:sp>
    </p:spTree>
    <p:extLst>
      <p:ext uri="{BB962C8B-B14F-4D97-AF65-F5344CB8AC3E}">
        <p14:creationId xmlns:p14="http://schemas.microsoft.com/office/powerpoint/2010/main" val="20984902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54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staff2</dc:creator>
  <cp:lastModifiedBy>電通</cp:lastModifiedBy>
  <cp:revision>3</cp:revision>
  <dcterms:created xsi:type="dcterms:W3CDTF">2017-12-06T07:05:42Z</dcterms:created>
  <dcterms:modified xsi:type="dcterms:W3CDTF">2018-01-16T11:47:56Z</dcterms:modified>
</cp:coreProperties>
</file>