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9BA9A-14D4-4D6D-AEA4-12499B52ADF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4BDAE2-56FC-4021-BCDE-CC06062E9D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341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xmlns="" id="{3BBD00BE-5077-4BDD-AD45-75A98D032F5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pPr eaLnBrk="1"/>
            <a:fld id="{E15066E0-39BA-46F4-97BC-BB2715CBAA6B}" type="slidenum">
              <a:rPr lang="en-US" altLang="ja-JP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1</a:t>
            </a:fld>
            <a:endParaRPr lang="en-US" altLang="ja-JP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Text Box 1">
            <a:extLst>
              <a:ext uri="{FF2B5EF4-FFF2-40B4-BE49-F238E27FC236}">
                <a16:creationId xmlns:a16="http://schemas.microsoft.com/office/drawing/2014/main" xmlns="" id="{FF187779-3B93-4DFD-9345-C50268E871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>
            <a:extLst>
              <a:ext uri="{FF2B5EF4-FFF2-40B4-BE49-F238E27FC236}">
                <a16:creationId xmlns:a16="http://schemas.microsoft.com/office/drawing/2014/main" xmlns="" id="{511DE1BB-6C2A-44FF-ACF5-34D5252D7F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ja-JP" altLang="en-US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4886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5ABB-AD75-4D94-8183-6B70BB8DD9C8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27C7-94A0-4C8A-805E-E9F97F2228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48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5ABB-AD75-4D94-8183-6B70BB8DD9C8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27C7-94A0-4C8A-805E-E9F97F2228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949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5ABB-AD75-4D94-8183-6B70BB8DD9C8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27C7-94A0-4C8A-805E-E9F97F2228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150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5ABB-AD75-4D94-8183-6B70BB8DD9C8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27C7-94A0-4C8A-805E-E9F97F2228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9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5ABB-AD75-4D94-8183-6B70BB8DD9C8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27C7-94A0-4C8A-805E-E9F97F2228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136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5ABB-AD75-4D94-8183-6B70BB8DD9C8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27C7-94A0-4C8A-805E-E9F97F2228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252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5ABB-AD75-4D94-8183-6B70BB8DD9C8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27C7-94A0-4C8A-805E-E9F97F2228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5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5ABB-AD75-4D94-8183-6B70BB8DD9C8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27C7-94A0-4C8A-805E-E9F97F2228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32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5ABB-AD75-4D94-8183-6B70BB8DD9C8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27C7-94A0-4C8A-805E-E9F97F2228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27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5ABB-AD75-4D94-8183-6B70BB8DD9C8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27C7-94A0-4C8A-805E-E9F97F2228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553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5ABB-AD75-4D94-8183-6B70BB8DD9C8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927C7-94A0-4C8A-805E-E9F97F2228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93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15ABB-AD75-4D94-8183-6B70BB8DD9C8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927C7-94A0-4C8A-805E-E9F97F2228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052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xmlns="" id="{D32590D3-65E4-4F1E-8762-D2E58FA16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8" y="458788"/>
            <a:ext cx="11604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ja-JP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スライド例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xmlns="" id="{FCB55DFA-D45D-4625-9DEE-E565C6F44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185" y="4726236"/>
            <a:ext cx="9045643" cy="737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ja-JP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演題発表に関連し，開示すべき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関係にある企業等はありません。</a:t>
            </a:r>
          </a:p>
          <a:p>
            <a:pPr eaLnBrk="1" hangingPunct="1">
              <a:lnSpc>
                <a:spcPct val="100000"/>
              </a:lnSpc>
            </a:pP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xmlns="" id="{0004C1F8-BA1A-48EB-9D09-66BFF4265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8" y="1150940"/>
            <a:ext cx="7454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ja-JP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2-A</a:t>
            </a:r>
            <a:r>
              <a:rPr lang="ja-JP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学術講演会口頭発表時、申告すべき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状態がないとき。</a:t>
            </a:r>
          </a:p>
          <a:p>
            <a:pPr eaLnBrk="1" hangingPunct="1">
              <a:lnSpc>
                <a:spcPct val="100000"/>
              </a:lnSpc>
            </a:pP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xmlns="" id="{1E7F9C3E-023B-4ABC-90C3-8EBF086B2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427" y="2084165"/>
            <a:ext cx="7516722" cy="2122204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ja-JP" altLang="en-US" sz="3600" b="1" dirty="0">
                <a:latin typeface="ＭＳ Ｐゴシック" pitchFamily="50" charset="-128"/>
                <a:ea typeface="ＭＳ Ｐゴシック" pitchFamily="50" charset="-128"/>
              </a:rPr>
              <a:t>中部日本整形外科災害外科学会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ja-JP" altLang="en-US" sz="3600" b="1" smtClean="0">
                <a:latin typeface="ＭＳ Ｐゴシック" pitchFamily="50" charset="-128"/>
                <a:ea typeface="ＭＳ Ｐゴシック" pitchFamily="50" charset="-128"/>
              </a:rPr>
              <a:t>発表者</a:t>
            </a:r>
            <a:r>
              <a:rPr lang="ja-JP" altLang="en-US" sz="3600" b="1" dirty="0">
                <a:latin typeface="ＭＳ Ｐゴシック" pitchFamily="50" charset="-128"/>
                <a:ea typeface="ＭＳ Ｐゴシック" pitchFamily="50" charset="-128"/>
              </a:rPr>
              <a:t>の</a:t>
            </a:r>
            <a: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endParaRPr lang="en-US" altLang="ja-JP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筆頭発表者氏名：</a:t>
            </a:r>
            <a:r>
              <a:rPr 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　○○</a:t>
            </a:r>
          </a:p>
        </p:txBody>
      </p:sp>
    </p:spTree>
    <p:extLst>
      <p:ext uri="{BB962C8B-B14F-4D97-AF65-F5344CB8AC3E}">
        <p14:creationId xmlns:p14="http://schemas.microsoft.com/office/powerpoint/2010/main" val="26247206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38</Words>
  <Application>Microsoft Office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staff2</dc:creator>
  <cp:lastModifiedBy>電通</cp:lastModifiedBy>
  <cp:revision>3</cp:revision>
  <dcterms:created xsi:type="dcterms:W3CDTF">2017-12-06T07:00:36Z</dcterms:created>
  <dcterms:modified xsi:type="dcterms:W3CDTF">2018-01-16T11:48:06Z</dcterms:modified>
</cp:coreProperties>
</file>