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82" d="100"/>
          <a:sy n="82" d="100"/>
        </p:scale>
        <p:origin x="684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427AFB-8E1C-4F6A-B251-880C82E1CF6E}" type="datetimeFigureOut">
              <a:rPr kumimoji="1" lang="ja-JP" altLang="en-US" smtClean="0"/>
              <a:t>2018/11/28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2AC83-1F42-4D96-BA95-3401A8C165B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403658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427AFB-8E1C-4F6A-B251-880C82E1CF6E}" type="datetimeFigureOut">
              <a:rPr kumimoji="1" lang="ja-JP" altLang="en-US" smtClean="0"/>
              <a:t>2018/11/28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2AC83-1F42-4D96-BA95-3401A8C165B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431041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427AFB-8E1C-4F6A-B251-880C82E1CF6E}" type="datetimeFigureOut">
              <a:rPr kumimoji="1" lang="ja-JP" altLang="en-US" smtClean="0"/>
              <a:t>2018/11/28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2AC83-1F42-4D96-BA95-3401A8C165B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729965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427AFB-8E1C-4F6A-B251-880C82E1CF6E}" type="datetimeFigureOut">
              <a:rPr kumimoji="1" lang="ja-JP" altLang="en-US" smtClean="0"/>
              <a:t>2018/11/28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2AC83-1F42-4D96-BA95-3401A8C165B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049710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427AFB-8E1C-4F6A-B251-880C82E1CF6E}" type="datetimeFigureOut">
              <a:rPr kumimoji="1" lang="ja-JP" altLang="en-US" smtClean="0"/>
              <a:t>2018/11/28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2AC83-1F42-4D96-BA95-3401A8C165B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713185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427AFB-8E1C-4F6A-B251-880C82E1CF6E}" type="datetimeFigureOut">
              <a:rPr kumimoji="1" lang="ja-JP" altLang="en-US" smtClean="0"/>
              <a:t>2018/11/28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2AC83-1F42-4D96-BA95-3401A8C165B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324376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427AFB-8E1C-4F6A-B251-880C82E1CF6E}" type="datetimeFigureOut">
              <a:rPr kumimoji="1" lang="ja-JP" altLang="en-US" smtClean="0"/>
              <a:t>2018/11/28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2AC83-1F42-4D96-BA95-3401A8C165B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7868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427AFB-8E1C-4F6A-B251-880C82E1CF6E}" type="datetimeFigureOut">
              <a:rPr kumimoji="1" lang="ja-JP" altLang="en-US" smtClean="0"/>
              <a:t>2018/11/28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2AC83-1F42-4D96-BA95-3401A8C165B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132940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427AFB-8E1C-4F6A-B251-880C82E1CF6E}" type="datetimeFigureOut">
              <a:rPr kumimoji="1" lang="ja-JP" altLang="en-US" smtClean="0"/>
              <a:t>2018/11/28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2AC83-1F42-4D96-BA95-3401A8C165B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043964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427AFB-8E1C-4F6A-B251-880C82E1CF6E}" type="datetimeFigureOut">
              <a:rPr kumimoji="1" lang="ja-JP" altLang="en-US" smtClean="0"/>
              <a:t>2018/11/28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2AC83-1F42-4D96-BA95-3401A8C165B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175295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427AFB-8E1C-4F6A-B251-880C82E1CF6E}" type="datetimeFigureOut">
              <a:rPr kumimoji="1" lang="ja-JP" altLang="en-US" smtClean="0"/>
              <a:t>2018/11/28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2AC83-1F42-4D96-BA95-3401A8C165B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87951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427AFB-8E1C-4F6A-B251-880C82E1CF6E}" type="datetimeFigureOut">
              <a:rPr kumimoji="1" lang="ja-JP" altLang="en-US" smtClean="0"/>
              <a:t>2018/11/28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62AC83-1F42-4D96-BA95-3401A8C165B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977085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683568" y="836712"/>
            <a:ext cx="7776864" cy="5256584"/>
          </a:xfrm>
        </p:spPr>
        <p:txBody>
          <a:bodyPr>
            <a:normAutofit/>
          </a:bodyPr>
          <a:lstStyle/>
          <a:p>
            <a:pPr algn="l"/>
            <a:r>
              <a:rPr kumimoji="1" lang="ja-JP" altLang="en-US" sz="1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　スライド例</a:t>
            </a:r>
            <a:endParaRPr kumimoji="1" lang="en-US" altLang="ja-JP" sz="14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endParaRPr lang="en-US" altLang="ja-JP" sz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kumimoji="1" lang="en-US" altLang="ja-JP" sz="1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kumimoji="1" lang="ja-JP" altLang="en-US" sz="14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様式</a:t>
            </a:r>
            <a:r>
              <a:rPr kumimoji="1" lang="en-US" altLang="ja-JP" sz="14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2-B</a:t>
            </a:r>
            <a:r>
              <a:rPr kumimoji="1" lang="ja-JP" altLang="en-US" sz="14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　　学術講演会口演・ポスター発表時、申告すべき</a:t>
            </a:r>
            <a:r>
              <a:rPr kumimoji="1" lang="en-US" altLang="ja-JP" sz="14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COI </a:t>
            </a:r>
            <a:r>
              <a:rPr kumimoji="1" lang="ja-JP" altLang="en-US" sz="14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状態があるとき。</a:t>
            </a:r>
            <a:endParaRPr kumimoji="1" lang="en-US" altLang="ja-JP" sz="1400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endParaRPr kumimoji="1" lang="en-US" altLang="ja-JP" sz="1200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altLang="ja-JP" sz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kumimoji="1" lang="en-US" altLang="ja-JP" sz="12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ja-JP" altLang="en-US" sz="24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第</a:t>
            </a:r>
            <a:r>
              <a:rPr lang="en-US" altLang="ja-JP" sz="24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31</a:t>
            </a:r>
            <a:r>
              <a:rPr lang="ja-JP" altLang="en-US" sz="24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回</a:t>
            </a:r>
            <a:r>
              <a:rPr lang="ja-JP" altLang="en-US" sz="2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日本運動器科学会</a:t>
            </a:r>
            <a:endParaRPr lang="en-US" altLang="ja-JP" sz="24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kumimoji="1" lang="ja-JP" altLang="en-US" sz="24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筆頭</a:t>
            </a:r>
            <a:r>
              <a:rPr kumimoji="1" lang="ja-JP" altLang="en-US" sz="2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発表者</a:t>
            </a:r>
            <a:r>
              <a:rPr kumimoji="1" lang="ja-JP" altLang="en-US" sz="24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の</a:t>
            </a:r>
            <a:r>
              <a:rPr kumimoji="1" lang="en-US" altLang="ja-JP" sz="24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COI </a:t>
            </a:r>
            <a:r>
              <a:rPr kumimoji="1" lang="ja-JP" altLang="en-US" sz="24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開示</a:t>
            </a:r>
            <a:endParaRPr kumimoji="1" lang="en-US" altLang="ja-JP" sz="2400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altLang="ja-JP" sz="16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kumimoji="1" lang="ja-JP" altLang="en-US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筆頭発表者氏名：○○　○○</a:t>
            </a:r>
            <a:endParaRPr kumimoji="1" lang="en-US" altLang="ja-JP" sz="24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altLang="ja-JP" sz="12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altLang="ja-JP" sz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kumimoji="1" lang="en-US" altLang="ja-JP" sz="12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en-US" altLang="ja-JP" sz="1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ja-JP" altLang="en-US" sz="1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演題</a:t>
            </a:r>
            <a:r>
              <a:rPr lang="ja-JP" alt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発表に関連</a:t>
            </a:r>
            <a:r>
              <a:rPr lang="ja-JP" altLang="en-US" sz="1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し、開示すべき</a:t>
            </a:r>
            <a:r>
              <a:rPr lang="en-US" altLang="ja-JP" sz="1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COI </a:t>
            </a:r>
            <a:r>
              <a:rPr lang="ja-JP" altLang="en-US" sz="1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関係にある企業等として、</a:t>
            </a:r>
            <a:endParaRPr lang="en-US" altLang="ja-JP" sz="14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kumimoji="1" lang="en-US" altLang="ja-JP" sz="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endParaRPr kumimoji="1" lang="en-US" altLang="ja-JP" sz="1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en-US" altLang="ja-JP" sz="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ja-JP" altLang="en-US" sz="1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受託研究・共同研究費：　○○製薬</a:t>
            </a:r>
            <a:endParaRPr lang="en-US" altLang="ja-JP" sz="14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kumimoji="1" lang="en-US" altLang="ja-JP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kumimoji="1" lang="ja-JP" altLang="en-US" sz="1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奨学寄附金：　　　　　　　　○○製薬</a:t>
            </a:r>
            <a:endParaRPr kumimoji="1" lang="en-US" altLang="ja-JP" sz="14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en-US" altLang="ja-JP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ja-JP" altLang="en-US" sz="1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寄付講座所属：　　　　　　 あり（○○精機）</a:t>
            </a:r>
            <a:endParaRPr kumimoji="1" lang="ja-JP" altLang="en-U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正方形/長方形 4"/>
          <p:cNvSpPr/>
          <p:nvPr/>
        </p:nvSpPr>
        <p:spPr>
          <a:xfrm>
            <a:off x="683568" y="692696"/>
            <a:ext cx="7776864" cy="5472608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正方形/長方形 5"/>
          <p:cNvSpPr/>
          <p:nvPr/>
        </p:nvSpPr>
        <p:spPr>
          <a:xfrm>
            <a:off x="1691680" y="2060848"/>
            <a:ext cx="5736254" cy="2232248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340436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</TotalTime>
  <Words>0</Words>
  <Application>Microsoft Office PowerPoint</Application>
  <PresentationFormat>画面に合わせる (4:3)</PresentationFormat>
  <Paragraphs>18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ＭＳ Ｐゴシック</vt:lpstr>
      <vt:lpstr>Arial</vt:lpstr>
      <vt:lpstr>Calibri</vt:lpstr>
      <vt:lpstr>Office ​​テーマ</vt:lpstr>
      <vt:lpstr>PowerPoint プレゼンテーション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PreInstall</dc:creator>
  <cp:lastModifiedBy>滝澤明子</cp:lastModifiedBy>
  <cp:revision>8</cp:revision>
  <dcterms:created xsi:type="dcterms:W3CDTF">2016-03-01T00:16:49Z</dcterms:created>
  <dcterms:modified xsi:type="dcterms:W3CDTF">2018-11-28T07:51:32Z</dcterms:modified>
</cp:coreProperties>
</file>