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8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66E07-EC24-44BF-805F-467377DC32CA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1FF139-AF01-44CC-B564-1CDC340BA6E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1FF139-AF01-44CC-B564-1CDC340BA6E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3E15A-ACA0-48D9-B25E-E389A423591F}" type="datetimeFigureOut">
              <a:rPr kumimoji="1" lang="ja-JP" altLang="en-US" smtClean="0"/>
              <a:t>2014/9/18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AD850-473B-445D-BD8A-AFA7117040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65200" y="1501775"/>
            <a:ext cx="7213600" cy="157003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u="sng" spc="300" dirty="0">
                <a:latin typeface="+mj-ea"/>
                <a:ea typeface="+mj-ea"/>
              </a:rPr>
              <a:t>利益相反（ＣＯＩ）開示</a:t>
            </a:r>
            <a:endParaRPr lang="en-US" altLang="ja-JP" sz="3200" u="sng" spc="300" dirty="0">
              <a:latin typeface="+mj-ea"/>
              <a:ea typeface="+mj-ea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defRPr/>
            </a:pPr>
            <a:r>
              <a:rPr lang="ja-JP" altLang="en-US" sz="3200" spc="300" dirty="0">
                <a:latin typeface="+mj-ea"/>
                <a:ea typeface="+mj-ea"/>
              </a:rPr>
              <a:t>筆頭発表者名：○○ ○○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4988" y="4071938"/>
            <a:ext cx="80740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>
                <a:latin typeface="+mj-ea"/>
                <a:ea typeface="+mj-ea"/>
              </a:rPr>
              <a:t>演題発表に関連し 開示すべきＣＯＩ関係にある企業などはありません</a:t>
            </a:r>
          </a:p>
        </p:txBody>
      </p:sp>
      <p:pic>
        <p:nvPicPr>
          <p:cNvPr id="6" name="Picture 7" descr="JaSECTmark-HP用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22975" y="6261100"/>
            <a:ext cx="906463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>
            <a:off x="6965950" y="6262688"/>
            <a:ext cx="2178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400">
                <a:latin typeface="ＭＳ 明朝" pitchFamily="17" charset="-128"/>
                <a:ea typeface="ＭＳ 明朝" pitchFamily="17" charset="-128"/>
              </a:rPr>
              <a:t>一般社団法人</a:t>
            </a:r>
            <a:endParaRPr lang="en-US" altLang="ja-JP" sz="140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1400">
                <a:latin typeface="ＭＳ 明朝" pitchFamily="17" charset="-128"/>
                <a:ea typeface="ＭＳ 明朝" pitchFamily="17" charset="-128"/>
              </a:rPr>
              <a:t>日本体外循環技術医学会</a:t>
            </a:r>
            <a:endParaRPr lang="en-US" altLang="ja-JP" sz="140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8" name="テキスト ボックス 7"/>
          <p:cNvSpPr txBox="1">
            <a:spLocks noChangeArrowheads="1"/>
          </p:cNvSpPr>
          <p:nvPr/>
        </p:nvSpPr>
        <p:spPr bwMode="auto">
          <a:xfrm>
            <a:off x="0" y="0"/>
            <a:ext cx="3132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>
                <a:latin typeface="Calibri" pitchFamily="34" charset="0"/>
              </a:rPr>
              <a:t>サンプル１：開示情報ない場合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tamakatu</dc:creator>
  <cp:lastModifiedBy>tamakatu</cp:lastModifiedBy>
  <cp:revision>1</cp:revision>
  <dcterms:created xsi:type="dcterms:W3CDTF">2014-09-18T07:32:23Z</dcterms:created>
  <dcterms:modified xsi:type="dcterms:W3CDTF">2014-09-18T07:32:54Z</dcterms:modified>
</cp:coreProperties>
</file>