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2C132-6C27-4BA6-A824-69B7DF0CCD11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EA8EB-BFF1-4A35-80E9-974EE9698E4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EA8EB-BFF1-4A35-80E9-974EE9698E4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6C07-EB01-463F-A4C7-17010E64EF90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C7067-68DA-4884-B259-4378B43F7E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965200" y="500063"/>
            <a:ext cx="7213600" cy="15700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u="sng" spc="300" dirty="0">
                <a:latin typeface="+mj-ea"/>
                <a:ea typeface="+mj-ea"/>
              </a:rPr>
              <a:t>利益相反（ＣＯＩ）開示</a:t>
            </a:r>
            <a:endParaRPr lang="en-US" altLang="ja-JP" sz="3200" u="sng" spc="300" dirty="0">
              <a:latin typeface="+mj-ea"/>
              <a:ea typeface="+mj-ea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defRPr/>
            </a:pPr>
            <a:r>
              <a:rPr lang="ja-JP" altLang="en-US" sz="3200" spc="300" dirty="0">
                <a:latin typeface="+mj-ea"/>
                <a:ea typeface="+mj-ea"/>
              </a:rPr>
              <a:t>筆頭発表者名：○○ ○○</a:t>
            </a:r>
          </a:p>
        </p:txBody>
      </p:sp>
      <p:pic>
        <p:nvPicPr>
          <p:cNvPr id="10" name="Picture 7" descr="JaSECTmark-HP用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2975" y="6261100"/>
            <a:ext cx="9064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テキスト ボックス 6"/>
          <p:cNvSpPr txBox="1">
            <a:spLocks noChangeArrowheads="1"/>
          </p:cNvSpPr>
          <p:nvPr/>
        </p:nvSpPr>
        <p:spPr bwMode="auto">
          <a:xfrm>
            <a:off x="6965950" y="6262688"/>
            <a:ext cx="217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>
                <a:latin typeface="ＭＳ 明朝" pitchFamily="17" charset="-128"/>
                <a:ea typeface="ＭＳ 明朝" pitchFamily="17" charset="-128"/>
              </a:rPr>
              <a:t>一般社団法人</a:t>
            </a:r>
            <a:endParaRPr lang="en-US" altLang="ja-JP" sz="140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400">
                <a:latin typeface="ＭＳ 明朝" pitchFamily="17" charset="-128"/>
                <a:ea typeface="ＭＳ 明朝" pitchFamily="17" charset="-128"/>
              </a:rPr>
              <a:t>日本体外循環技術医学会</a:t>
            </a:r>
            <a:endParaRPr lang="en-US" altLang="ja-JP" sz="140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2" name="テキスト ボックス 7"/>
          <p:cNvSpPr txBox="1">
            <a:spLocks noChangeArrowheads="1"/>
          </p:cNvSpPr>
          <p:nvPr/>
        </p:nvSpPr>
        <p:spPr bwMode="auto">
          <a:xfrm>
            <a:off x="0" y="0"/>
            <a:ext cx="31229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Calibri" pitchFamily="34" charset="0"/>
              </a:rPr>
              <a:t>サンプル２：開示情報ある</a:t>
            </a:r>
            <a:r>
              <a:rPr lang="ja-JP" altLang="en-US" dirty="0" smtClean="0">
                <a:latin typeface="Calibri" pitchFamily="34" charset="0"/>
              </a:rPr>
              <a:t>場合</a:t>
            </a:r>
            <a:endParaRPr lang="ja-JP" altLang="en-US" dirty="0">
              <a:latin typeface="Calibri" pitchFamily="34" charset="0"/>
            </a:endParaRPr>
          </a:p>
        </p:txBody>
      </p:sp>
      <p:graphicFrame>
        <p:nvGraphicFramePr>
          <p:cNvPr id="13" name="Group 58"/>
          <p:cNvGraphicFramePr>
            <a:graphicFrameLocks noGrp="1"/>
          </p:cNvGraphicFramePr>
          <p:nvPr/>
        </p:nvGraphicFramePr>
        <p:xfrm>
          <a:off x="750067" y="2428868"/>
          <a:ext cx="7643867" cy="3579831"/>
        </p:xfrm>
        <a:graphic>
          <a:graphicData uri="http://schemas.openxmlformats.org/drawingml/2006/table">
            <a:tbl>
              <a:tblPr/>
              <a:tblGrid>
                <a:gridCol w="2143140"/>
                <a:gridCol w="1500199"/>
                <a:gridCol w="4000528"/>
              </a:tblGrid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項目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該当状況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該当企業名等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役員・顧問職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特許使用料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講演料など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あり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○○株式会社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原稿料など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あり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○○株式会社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研究費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奨学寄付金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学会参加・旅費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あり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○○株式会社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tamakatu</dc:creator>
  <cp:lastModifiedBy>tamakatu</cp:lastModifiedBy>
  <cp:revision>1</cp:revision>
  <dcterms:created xsi:type="dcterms:W3CDTF">2014-09-18T07:30:42Z</dcterms:created>
  <dcterms:modified xsi:type="dcterms:W3CDTF">2014-09-18T07:32:14Z</dcterms:modified>
</cp:coreProperties>
</file>