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218" autoAdjust="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19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48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10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1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50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43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23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09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21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9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1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71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2015/5/21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91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1900" y="215900"/>
            <a:ext cx="9791700" cy="4152900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3600" dirty="0" smtClean="0"/>
              <a:t>（公社）日本口腔インプラント学会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第</a:t>
            </a:r>
            <a:r>
              <a:rPr lang="en-US" altLang="ja-JP" sz="3600" dirty="0" smtClean="0">
                <a:latin typeface="+mj-ea"/>
              </a:rPr>
              <a:t>45</a:t>
            </a:r>
            <a:r>
              <a:rPr lang="ja-JP" altLang="en-US" sz="3600" dirty="0" smtClean="0"/>
              <a:t>回総会・学術</a:t>
            </a:r>
            <a:r>
              <a:rPr lang="ja-JP" altLang="en-US" sz="3600" dirty="0" smtClean="0"/>
              <a:t>大会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ja-JP" altLang="en-US" sz="3600" dirty="0" smtClean="0"/>
              <a:t>利益相反（ＣＯＩ）開示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/>
              <a:t>　</a:t>
            </a:r>
            <a:r>
              <a:rPr lang="ja-JP" altLang="en-US" sz="3600" dirty="0" smtClean="0"/>
              <a:t>　年　　月　　日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ja-JP" altLang="en-US" sz="3600" dirty="0" smtClean="0"/>
              <a:t>筆頭発表者氏名：　　　　　　　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6800" y="4762500"/>
            <a:ext cx="10121900" cy="1993900"/>
          </a:xfrm>
        </p:spPr>
        <p:txBody>
          <a:bodyPr anchor="ctr">
            <a:normAutofit/>
          </a:bodyPr>
          <a:lstStyle/>
          <a:p>
            <a:r>
              <a:rPr kumimoji="1" lang="ja-JP" altLang="en-US" sz="3600" dirty="0" smtClean="0"/>
              <a:t>本演題に関して、発表者の開示すべき</a:t>
            </a:r>
            <a:endParaRPr kumimoji="1" lang="en-US" altLang="ja-JP" sz="3600" dirty="0" smtClean="0"/>
          </a:p>
          <a:p>
            <a:endParaRPr kumimoji="1" lang="en-US" altLang="ja-JP" sz="1400" dirty="0" smtClean="0"/>
          </a:p>
          <a:p>
            <a:r>
              <a:rPr lang="ja-JP" altLang="en-US" sz="3600" dirty="0" smtClean="0"/>
              <a:t>利益相反状態はありません。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1118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1120462" y="0"/>
            <a:ext cx="9968248" cy="2781837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kumimoji="1" lang="ja-JP" altLang="en-US" sz="3000" dirty="0" smtClean="0"/>
              <a:t>（公社）日本口腔インプラント学会</a:t>
            </a:r>
            <a:r>
              <a:rPr kumimoji="1" lang="en-US" altLang="ja-JP" sz="3000" dirty="0" smtClean="0"/>
              <a:t/>
            </a:r>
            <a:br>
              <a:rPr kumimoji="1" lang="en-US" altLang="ja-JP" sz="3000" dirty="0" smtClean="0"/>
            </a:br>
            <a:r>
              <a:rPr lang="ja-JP" altLang="en-US" sz="3000" dirty="0" smtClean="0"/>
              <a:t>第</a:t>
            </a:r>
            <a:r>
              <a:rPr lang="en-US" altLang="ja-JP" sz="3000" dirty="0" smtClean="0">
                <a:latin typeface="+mj-ea"/>
              </a:rPr>
              <a:t>45</a:t>
            </a:r>
            <a:r>
              <a:rPr lang="ja-JP" altLang="en-US" sz="3000" dirty="0" smtClean="0"/>
              <a:t>回 </a:t>
            </a:r>
            <a:r>
              <a:rPr lang="ja-JP" altLang="en-US" sz="3000" dirty="0" smtClean="0"/>
              <a:t>総会・学術大会</a:t>
            </a:r>
            <a:r>
              <a:rPr lang="en-US" altLang="ja-JP" sz="3000" dirty="0" smtClean="0"/>
              <a:t/>
            </a:r>
            <a:br>
              <a:rPr lang="en-US" altLang="ja-JP" sz="3000" dirty="0" smtClean="0"/>
            </a:b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r>
              <a:rPr lang="ja-JP" altLang="en-US" sz="3000" dirty="0" smtClean="0"/>
              <a:t>利益相反（ＣＯＩ）開示</a:t>
            </a:r>
            <a:r>
              <a:rPr lang="en-US" altLang="ja-JP" sz="3000" dirty="0" smtClean="0"/>
              <a:t/>
            </a:r>
            <a:br>
              <a:rPr lang="en-US" altLang="ja-JP" sz="3000" dirty="0" smtClean="0"/>
            </a:br>
            <a:r>
              <a:rPr lang="ja-JP" altLang="en-US" sz="3000" dirty="0"/>
              <a:t>　</a:t>
            </a:r>
            <a:r>
              <a:rPr lang="ja-JP" altLang="en-US" sz="3000" dirty="0" smtClean="0"/>
              <a:t>　年　　月　　日</a:t>
            </a:r>
            <a:r>
              <a:rPr lang="en-US" altLang="ja-JP" sz="3000" dirty="0" smtClean="0"/>
              <a:t/>
            </a:r>
            <a:br>
              <a:rPr lang="en-US" altLang="ja-JP" sz="3000" dirty="0" smtClean="0"/>
            </a:b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r>
              <a:rPr lang="ja-JP" altLang="en-US" sz="3000" dirty="0" smtClean="0"/>
              <a:t>筆頭発表者氏名：</a:t>
            </a:r>
            <a:endParaRPr kumimoji="1" lang="ja-JP" altLang="en-US" sz="3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236372" y="3975100"/>
            <a:ext cx="9852338" cy="2788903"/>
          </a:xfrm>
          <a:ln>
            <a:solidFill>
              <a:schemeClr val="tx1"/>
            </a:solidFill>
          </a:ln>
        </p:spPr>
        <p:txBody>
          <a:bodyPr tIns="144000">
            <a:normAutofit lnSpcReduction="10000"/>
          </a:bodyPr>
          <a:lstStyle/>
          <a:p>
            <a:pPr algn="l"/>
            <a:r>
              <a:rPr lang="ja-JP" altLang="en-US" dirty="0" smtClean="0"/>
              <a:t>・該当者氏名：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・該当事項：金額（企業・組織や団体名）</a:t>
            </a:r>
            <a:endParaRPr lang="en-US" altLang="ja-JP" dirty="0" smtClean="0"/>
          </a:p>
          <a:p>
            <a:pPr algn="l"/>
            <a:r>
              <a:rPr lang="ja-JP" altLang="en-US" dirty="0"/>
              <a:t>　</a:t>
            </a:r>
            <a:r>
              <a:rPr lang="ja-JP" altLang="en-US" dirty="0" smtClean="0"/>
              <a:t>１．顧問料：　　万円（　　　　　　　　　　）</a:t>
            </a:r>
            <a:endParaRPr lang="en-US" altLang="ja-JP" dirty="0" smtClean="0"/>
          </a:p>
          <a:p>
            <a:pPr algn="l"/>
            <a:r>
              <a:rPr lang="ja-JP" altLang="en-US" dirty="0"/>
              <a:t>　</a:t>
            </a:r>
            <a:r>
              <a:rPr lang="ja-JP" altLang="en-US" dirty="0" smtClean="0"/>
              <a:t>４．講演料：　　万円（　　　　　　　　　　）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　７．奨学寄附金：　　年度　　万円（　　　　　　　　　　　）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　以上</a:t>
            </a:r>
            <a:endParaRPr lang="en-US" altLang="ja-JP" dirty="0" smtClean="0"/>
          </a:p>
          <a:p>
            <a:pPr algn="l"/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57300" y="2781837"/>
            <a:ext cx="9715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 smtClean="0"/>
              <a:t>本演題に関して、発表者の開示すべき</a:t>
            </a:r>
            <a:endParaRPr kumimoji="1" lang="en-US" altLang="ja-JP" sz="3600" dirty="0" smtClean="0"/>
          </a:p>
          <a:p>
            <a:pPr algn="ctr"/>
            <a:r>
              <a:rPr kumimoji="1" lang="ja-JP" altLang="en-US" sz="3600" dirty="0" smtClean="0"/>
              <a:t>利益相反状態は下記の通りです。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97115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63</Words>
  <Application>Microsoft Office PowerPoint</Application>
  <PresentationFormat>ワイド画面</PresentationFormat>
  <Paragraphs>16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（公社）日本口腔インプラント学会 第45回総会・学術大会  利益相反（ＣＯＩ）開示 　　年　　月　　日  筆頭発表者氏名：　　　　　　　</vt:lpstr>
      <vt:lpstr>（公社）日本口腔インプラント学会 第45回 総会・学術大会  利益相反（ＣＯＩ）開示 　　年　　月　　日  筆頭発表者氏名：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滝澤明子</cp:lastModifiedBy>
  <cp:revision>20</cp:revision>
  <cp:lastPrinted>2014-10-23T06:32:32Z</cp:lastPrinted>
  <dcterms:created xsi:type="dcterms:W3CDTF">2014-10-16T06:50:28Z</dcterms:created>
  <dcterms:modified xsi:type="dcterms:W3CDTF">2015-05-21T08:28:01Z</dcterms:modified>
</cp:coreProperties>
</file>