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46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2017/5/10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978872" y="2063876"/>
            <a:ext cx="6960676" cy="1908215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/>
              <a:t>第</a:t>
            </a:r>
            <a:r>
              <a:rPr lang="en-US" altLang="ja-JP" sz="3600" b="1" dirty="0"/>
              <a:t>50</a:t>
            </a:r>
            <a:r>
              <a:rPr lang="ja-JP" altLang="en-US" sz="3600" b="1"/>
              <a:t>回中国・四国整形外科学会</a:t>
            </a:r>
            <a:endParaRPr lang="ja-JP" altLang="en-US" sz="3600" b="1" dirty="0"/>
          </a:p>
          <a:p>
            <a:pPr algn="ctr"/>
            <a:r>
              <a:rPr lang="ja-JP" altLang="en-US" sz="3600" b="1" dirty="0"/>
              <a:t>筆頭発表者の</a:t>
            </a:r>
            <a:r>
              <a:rPr lang="en-US" sz="3600" b="1" dirty="0"/>
              <a:t>COI</a:t>
            </a:r>
            <a:r>
              <a:rPr lang="ja-JP" altLang="en-US" sz="3600" b="1" dirty="0" smtClean="0"/>
              <a:t>開示</a:t>
            </a:r>
            <a:endParaRPr lang="en-US" altLang="ja-JP" sz="3600" b="1" dirty="0" smtClean="0"/>
          </a:p>
          <a:p>
            <a:pPr algn="ctr"/>
            <a:endParaRPr lang="en-US" altLang="ja-JP" sz="1400" dirty="0" smtClean="0"/>
          </a:p>
          <a:p>
            <a:pPr algn="ctr"/>
            <a:r>
              <a:rPr lang="ja-JP" altLang="en-US" sz="2800" dirty="0" smtClean="0"/>
              <a:t>筆頭発表者氏名：</a:t>
            </a:r>
            <a:r>
              <a:rPr lang="en-US" altLang="ja-JP" sz="3200" dirty="0" smtClean="0"/>
              <a:t>○○</a:t>
            </a:r>
            <a:r>
              <a:rPr lang="ja-JP" altLang="en-US" sz="3200" dirty="0" smtClean="0"/>
              <a:t>　</a:t>
            </a:r>
            <a:r>
              <a:rPr lang="en-US" altLang="ja-JP" sz="3200" dirty="0" smtClean="0"/>
              <a:t>○○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163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スライド例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78871" y="4637548"/>
            <a:ext cx="709177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演題発表に関連し，開示すべき</a:t>
            </a:r>
            <a:r>
              <a:rPr lang="en-US" sz="2400" dirty="0" smtClean="0"/>
              <a:t>COI</a:t>
            </a:r>
            <a:r>
              <a:rPr lang="ja-JP" altLang="en-US" sz="2400" dirty="0" smtClean="0"/>
              <a:t>関係にある企業等はありません。</a:t>
            </a:r>
          </a:p>
          <a:p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94775" y="1151336"/>
            <a:ext cx="745612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b="1" dirty="0" smtClean="0"/>
              <a:t>様式</a:t>
            </a:r>
            <a:r>
              <a:rPr lang="en-US" altLang="ja-JP" sz="2000" b="1" dirty="0" smtClean="0"/>
              <a:t>2-A</a:t>
            </a:r>
            <a:r>
              <a:rPr lang="ja-JP" altLang="en-US" sz="2000" b="1" dirty="0" smtClean="0"/>
              <a:t>　学術講演会口頭発表時、申告すべき</a:t>
            </a:r>
            <a:r>
              <a:rPr lang="en-US" altLang="ja-JP" sz="2000" b="1" dirty="0" smtClean="0"/>
              <a:t>COI</a:t>
            </a:r>
            <a:r>
              <a:rPr lang="ja-JP" altLang="en-US" sz="2000" b="1" dirty="0" smtClean="0"/>
              <a:t>状態がないとき。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39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滝澤明子</cp:lastModifiedBy>
  <cp:revision>5</cp:revision>
  <dcterms:created xsi:type="dcterms:W3CDTF">2012-09-25T09:04:10Z</dcterms:created>
  <dcterms:modified xsi:type="dcterms:W3CDTF">2017-05-10T00:19:39Z</dcterms:modified>
</cp:coreProperties>
</file>