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ja-JP"/>
    </a:defPPr>
    <a:lvl1pPr marL="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72" d="100"/>
          <a:sy n="72" d="100"/>
        </p:scale>
        <p:origin x="1530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79B6D-0C42-384A-9351-2EB87C707B5E}" type="datetimeFigureOut">
              <a:rPr lang="ja-JP" altLang="en-US" smtClean="0"/>
              <a:pPr/>
              <a:t>2020/1/24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EDCB7-EC8B-E344-84D6-A3A77CCC7AED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79B6D-0C42-384A-9351-2EB87C707B5E}" type="datetimeFigureOut">
              <a:rPr lang="ja-JP" altLang="en-US" smtClean="0"/>
              <a:pPr/>
              <a:t>2020/1/24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EDCB7-EC8B-E344-84D6-A3A77CCC7AED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/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79B6D-0C42-384A-9351-2EB87C707B5E}" type="datetimeFigureOut">
              <a:rPr lang="ja-JP" altLang="en-US" smtClean="0"/>
              <a:pPr/>
              <a:t>2020/1/24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EDCB7-EC8B-E344-84D6-A3A77CCC7AED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79B6D-0C42-384A-9351-2EB87C707B5E}" type="datetimeFigureOut">
              <a:rPr lang="ja-JP" altLang="en-US" smtClean="0"/>
              <a:pPr/>
              <a:t>2020/1/24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EDCB7-EC8B-E344-84D6-A3A77CCC7AED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 ヘッダ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79B6D-0C42-384A-9351-2EB87C707B5E}" type="datetimeFigureOut">
              <a:rPr lang="ja-JP" altLang="en-US" smtClean="0"/>
              <a:pPr/>
              <a:t>2020/1/24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EDCB7-EC8B-E344-84D6-A3A77CCC7AED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79B6D-0C42-384A-9351-2EB87C707B5E}" type="datetimeFigureOut">
              <a:rPr lang="ja-JP" altLang="en-US" smtClean="0"/>
              <a:pPr/>
              <a:t>2020/1/24</a:t>
            </a:fld>
            <a:endParaRPr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EDCB7-EC8B-E344-84D6-A3A77CCC7AED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79B6D-0C42-384A-9351-2EB87C707B5E}" type="datetimeFigureOut">
              <a:rPr lang="ja-JP" altLang="en-US" smtClean="0"/>
              <a:pPr/>
              <a:t>2020/1/24</a:t>
            </a:fld>
            <a:endParaRPr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EDCB7-EC8B-E344-84D6-A3A77CCC7AED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79B6D-0C42-384A-9351-2EB87C707B5E}" type="datetimeFigureOut">
              <a:rPr lang="ja-JP" altLang="en-US" smtClean="0"/>
              <a:pPr/>
              <a:t>2020/1/24</a:t>
            </a:fld>
            <a:endParaRPr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EDCB7-EC8B-E344-84D6-A3A77CCC7AED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79B6D-0C42-384A-9351-2EB87C707B5E}" type="datetimeFigureOut">
              <a:rPr lang="ja-JP" altLang="en-US" smtClean="0"/>
              <a:pPr/>
              <a:t>2020/1/24</a:t>
            </a:fld>
            <a:endParaRPr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EDCB7-EC8B-E344-84D6-A3A77CCC7AED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79B6D-0C42-384A-9351-2EB87C707B5E}" type="datetimeFigureOut">
              <a:rPr lang="ja-JP" altLang="en-US" smtClean="0"/>
              <a:pPr/>
              <a:t>2020/1/24</a:t>
            </a:fld>
            <a:endParaRPr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EDCB7-EC8B-E344-84D6-A3A77CCC7AED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と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79B6D-0C42-384A-9351-2EB87C707B5E}" type="datetimeFigureOut">
              <a:rPr lang="ja-JP" altLang="en-US" smtClean="0"/>
              <a:pPr/>
              <a:t>2020/1/24</a:t>
            </a:fld>
            <a:endParaRPr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EDCB7-EC8B-E344-84D6-A3A77CCC7AED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379B6D-0C42-384A-9351-2EB87C707B5E}" type="datetimeFigureOut">
              <a:rPr lang="ja-JP" altLang="en-US" smtClean="0"/>
              <a:pPr/>
              <a:t>2020/1/24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8EDCB7-EC8B-E344-84D6-A3A77CCC7AED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978872" y="2063876"/>
            <a:ext cx="6960676" cy="1908215"/>
          </a:xfrm>
          <a:prstGeom prst="rect">
            <a:avLst/>
          </a:prstGeom>
          <a:noFill/>
          <a:ln>
            <a:solidFill>
              <a:srgbClr val="0000FF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ja-JP" altLang="en-US" sz="3600" b="1" dirty="0"/>
              <a:t>第</a:t>
            </a:r>
            <a:r>
              <a:rPr lang="en-US" altLang="ja-JP" sz="3600" b="1"/>
              <a:t>53</a:t>
            </a:r>
            <a:r>
              <a:rPr lang="ja-JP" altLang="en-US" sz="3600" b="1"/>
              <a:t>回</a:t>
            </a:r>
            <a:r>
              <a:rPr lang="ja-JP" altLang="en-US" sz="3600" b="1" dirty="0"/>
              <a:t>中国・四国整形外科学会</a:t>
            </a:r>
          </a:p>
          <a:p>
            <a:pPr algn="ctr"/>
            <a:r>
              <a:rPr lang="ja-JP" altLang="en-US" sz="3600" b="1" dirty="0"/>
              <a:t>筆頭発表者の</a:t>
            </a:r>
            <a:r>
              <a:rPr lang="en-US" sz="3600" b="1" dirty="0"/>
              <a:t>COI</a:t>
            </a:r>
            <a:r>
              <a:rPr lang="ja-JP" altLang="en-US" sz="3600" b="1" dirty="0"/>
              <a:t>開示</a:t>
            </a:r>
            <a:endParaRPr lang="en-US" altLang="ja-JP" sz="3600" b="1" dirty="0"/>
          </a:p>
          <a:p>
            <a:pPr algn="ctr"/>
            <a:endParaRPr lang="en-US" altLang="ja-JP" sz="1400" dirty="0"/>
          </a:p>
          <a:p>
            <a:pPr algn="ctr"/>
            <a:r>
              <a:rPr lang="ja-JP" altLang="en-US" sz="2800" dirty="0"/>
              <a:t>筆頭発表者氏名：</a:t>
            </a:r>
            <a:r>
              <a:rPr lang="en-US" altLang="ja-JP" sz="3200" dirty="0"/>
              <a:t>○○</a:t>
            </a:r>
            <a:r>
              <a:rPr lang="ja-JP" altLang="en-US" sz="3200" dirty="0"/>
              <a:t>　</a:t>
            </a:r>
            <a:r>
              <a:rPr lang="en-US" altLang="ja-JP" sz="3200" dirty="0"/>
              <a:t>○○</a:t>
            </a: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393290" y="458839"/>
            <a:ext cx="11639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/>
              <a:t>スライド例</a:t>
            </a: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978871" y="4637548"/>
            <a:ext cx="7091773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400" dirty="0"/>
              <a:t>演題発表に関連し，開示すべき</a:t>
            </a:r>
            <a:r>
              <a:rPr lang="en-US" sz="2400" dirty="0"/>
              <a:t>COI</a:t>
            </a:r>
            <a:r>
              <a:rPr lang="ja-JP" altLang="en-US" sz="2400" dirty="0"/>
              <a:t>関係にある企業等はありません。</a:t>
            </a:r>
          </a:p>
          <a:p>
            <a:endParaRPr kumimoji="1" lang="ja-JP" altLang="en-US" dirty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794775" y="1151336"/>
            <a:ext cx="7456129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000" b="1" dirty="0"/>
              <a:t>様式</a:t>
            </a:r>
            <a:r>
              <a:rPr lang="en-US" altLang="ja-JP" sz="2000" b="1" dirty="0"/>
              <a:t>2-A</a:t>
            </a:r>
            <a:r>
              <a:rPr lang="ja-JP" altLang="en-US" sz="2000" b="1" dirty="0"/>
              <a:t>　学術講演会口頭発表時、申告すべき</a:t>
            </a:r>
            <a:r>
              <a:rPr lang="en-US" altLang="ja-JP" sz="2000" b="1" dirty="0"/>
              <a:t>COI</a:t>
            </a:r>
            <a:r>
              <a:rPr lang="ja-JP" altLang="en-US" sz="2000" b="1" dirty="0"/>
              <a:t>状態がないとき。</a:t>
            </a:r>
          </a:p>
          <a:p>
            <a:endParaRPr kumimoji="1" lang="ja-JP" alt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</TotalTime>
  <Words>55</Words>
  <Application>Microsoft Office PowerPoint</Application>
  <PresentationFormat>画面に合わせる (4:3)</PresentationFormat>
  <Paragraphs>7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2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テーマ</vt:lpstr>
      <vt:lpstr>PowerPoint プレゼンテーション</vt:lpstr>
    </vt:vector>
  </TitlesOfParts>
  <Company>Oui ALIVE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Hiroshi Noguchi</dc:creator>
  <cp:lastModifiedBy>山地 泰子</cp:lastModifiedBy>
  <cp:revision>8</cp:revision>
  <dcterms:created xsi:type="dcterms:W3CDTF">2012-09-25T09:04:10Z</dcterms:created>
  <dcterms:modified xsi:type="dcterms:W3CDTF">2020-01-24T01:45:46Z</dcterms:modified>
</cp:coreProperties>
</file>