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/>
              <a:t>53</a:t>
            </a:r>
            <a:r>
              <a:rPr lang="ja-JP" altLang="en-US" sz="3600" b="1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山地 泰子</cp:lastModifiedBy>
  <cp:revision>5</cp:revision>
  <dcterms:created xsi:type="dcterms:W3CDTF">2012-09-25T09:04:20Z</dcterms:created>
  <dcterms:modified xsi:type="dcterms:W3CDTF">2020-01-24T01:46:00Z</dcterms:modified>
</cp:coreProperties>
</file>