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>
        <p:scale>
          <a:sx n="64" d="100"/>
          <a:sy n="64" d="100"/>
        </p:scale>
        <p:origin x="-156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43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11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日本心血管インターベンション治療学会　</a:t>
            </a:r>
            <a:r>
              <a:rPr lang="ja-JP" altLang="en-US" sz="3600" dirty="0">
                <a:latin typeface="Arial" charset="0"/>
              </a:rPr>
              <a:t>ＣＯ Ｉ 開示</a:t>
            </a:r>
            <a:r>
              <a:rPr lang="en-US" altLang="ja-JP" sz="3600" dirty="0">
                <a:latin typeface="Arial" charset="0"/>
              </a:rPr>
              <a:t/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r>
              <a:rPr lang="en-US" altLang="ja-JP" sz="2400" i="1" dirty="0"/>
              <a:t/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学術講演会口頭発表時、申告すべきＣＯＩ状態がない時、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4938429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207087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1705055" y="6227320"/>
            <a:ext cx="7351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23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回日本心血管インターベンション治療学会　中国・四国地方会</a:t>
            </a:r>
            <a:endParaRPr lang="en-US" altLang="ja-JP" sz="2000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3" name="Picture 2" descr="C:\Users\ish\Downloads\rogo_0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58" y="6120753"/>
            <a:ext cx="1379797" cy="61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965267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r>
              <a:rPr lang="en-US" altLang="ja-JP" sz="3400" b="1" dirty="0">
                <a:latin typeface="Arial" charset="0"/>
              </a:rPr>
              <a:t/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r>
              <a:rPr lang="en-US" altLang="ja-JP" sz="2000" b="1" i="1" dirty="0"/>
              <a:t/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395776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学術講演会口頭発表時、申告すべきＣＯＩ状態がある時、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1737618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385137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3864562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3866271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3866271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05055" y="6227320"/>
            <a:ext cx="7351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第</a:t>
            </a:r>
            <a:r>
              <a:rPr lang="en-US" altLang="ja-JP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23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回日本心血管インターベンション治療学会　中国・四国地方会</a:t>
            </a:r>
            <a:endParaRPr lang="en-US" altLang="ja-JP" sz="2000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2" name="Picture 2" descr="C:\Users\ish\Downloads\rogo_0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58" y="6120753"/>
            <a:ext cx="1379797" cy="61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122</Words>
  <Application>Microsoft Office PowerPoint</Application>
  <PresentationFormat>画面に合わせる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日本心血管インターベンション治療学会　ＣＯ Ｉ 開示 　 筆頭発表者名：　○○　○○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ishii</cp:lastModifiedBy>
  <cp:revision>98</cp:revision>
  <cp:lastPrinted>2016-08-24T06:11:41Z</cp:lastPrinted>
  <dcterms:created xsi:type="dcterms:W3CDTF">2000-09-04T17:39:07Z</dcterms:created>
  <dcterms:modified xsi:type="dcterms:W3CDTF">2016-08-24T06:14:25Z</dcterms:modified>
</cp:coreProperties>
</file>