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41" autoAdjust="0"/>
  </p:normalViewPr>
  <p:slideViewPr>
    <p:cSldViewPr snapToGrid="0" showGuides="1">
      <p:cViewPr>
        <p:scale>
          <a:sx n="135" d="100"/>
          <a:sy n="135" d="100"/>
        </p:scale>
        <p:origin x="1504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4277FEE3-CEB8-4AF6-8671-BFF4EAE4F4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833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85D5B65E-65D0-4575-ABD9-A3A24C53BA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94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439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11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DD32-DFD7-42E7-B6B6-B6ACB95577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6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596D-34C2-46C1-B374-7E8C8A479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90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FE5-9DA5-4637-A876-5A3E2F0AD8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24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054F-1C24-48D3-A525-F2780EAE86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3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DB30-7CFA-4C4B-A45A-C34B3F879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2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01A4-A245-4769-A827-8EBD2216A4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03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D98-A520-44B0-8075-1CAD1BD4DB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2D3-DB0B-4D59-BE2D-0BB4FD81F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1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FC1F-3F6F-4B26-98F8-045A01F297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62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3983-CA7D-4EBE-ADD7-91749E7969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4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B77B-CD39-441D-A9A2-0A4028240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16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EC23A5-9354-4C2C-BBB3-BF187FB132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2133600"/>
            <a:ext cx="8237538" cy="2286000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/>
              <a:t>日本心血管インターベンション治療学会　</a:t>
            </a:r>
            <a:r>
              <a:rPr lang="ja-JP" altLang="en-US" sz="3600" dirty="0">
                <a:latin typeface="Arial" charset="0"/>
              </a:rPr>
              <a:t>ＣＯ Ｉ 開示</a:t>
            </a:r>
            <a:r>
              <a:rPr lang="en-US" altLang="ja-JP" sz="3600" dirty="0">
                <a:latin typeface="Arial" charset="0"/>
              </a:rPr>
              <a:t/>
            </a:r>
            <a:br>
              <a:rPr lang="en-US" altLang="ja-JP" sz="3600" dirty="0">
                <a:latin typeface="Arial" charset="0"/>
              </a:rPr>
            </a:br>
            <a:r>
              <a:rPr lang="ja-JP" altLang="en-US" sz="1600" dirty="0">
                <a:latin typeface="Arial" charset="0"/>
              </a:rPr>
              <a:t>　</a:t>
            </a:r>
            <a:r>
              <a:rPr lang="en-US" altLang="ja-JP" sz="2400" i="1" dirty="0"/>
              <a:t/>
            </a:r>
            <a:br>
              <a:rPr lang="en-US" altLang="ja-JP" sz="2400" i="1" dirty="0"/>
            </a:br>
            <a:r>
              <a:rPr lang="ja-JP" altLang="en-US" sz="2400" i="1" dirty="0"/>
              <a:t>筆頭発表者名：　○○　○○</a:t>
            </a:r>
            <a:endParaRPr lang="en-US" altLang="ja-JP" sz="2400" i="1" dirty="0"/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485775" y="705272"/>
            <a:ext cx="850906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下記のスライド例にてＣＯＩ開示　　　　</a:t>
            </a:r>
            <a:endParaRPr kumimoji="0" lang="en-US" altLang="ja-JP" sz="2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lnSpc>
                <a:spcPts val="2000"/>
              </a:lnSpc>
            </a:pPr>
            <a:endParaRPr kumimoji="0" lang="en-US" altLang="ja-JP" sz="2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様式１－Ａ　学術講演会口頭発表時、申告すべきＣＯＩ状態がない時、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64374" y="4938429"/>
            <a:ext cx="5997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演題発表に関連し、開示すべき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関係にある企業などはありません。</a:t>
            </a:r>
            <a:endParaRPr lang="en-US" altLang="ja-JP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6" y="3207087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1705055" y="6227320"/>
            <a:ext cx="7351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2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第</a:t>
            </a:r>
            <a:r>
              <a:rPr lang="en-US" altLang="ja-JP" sz="2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24</a:t>
            </a:r>
            <a:r>
              <a:rPr lang="ja-JP" altLang="en-US" sz="2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回</a:t>
            </a:r>
            <a:r>
              <a:rPr lang="ja-JP" altLang="en-US" sz="2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日本心血管インターベンション治療学会　中国・四国地方会</a:t>
            </a:r>
            <a:endParaRPr lang="en-US" altLang="ja-JP" sz="2000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9938" y="5913125"/>
            <a:ext cx="1048783" cy="88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685800" y="965267"/>
            <a:ext cx="7772400" cy="2143125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ja-JP" altLang="en-US" sz="3400" dirty="0"/>
              <a:t>日本心血管インターベンション治療学会　</a:t>
            </a:r>
            <a:r>
              <a:rPr lang="ja-JP" altLang="en-US" sz="3400" dirty="0">
                <a:latin typeface="Arial" charset="0"/>
              </a:rPr>
              <a:t>ＣＯ Ｉ 開示</a:t>
            </a:r>
            <a:r>
              <a:rPr lang="en-US" altLang="ja-JP" sz="3400" b="1" dirty="0">
                <a:latin typeface="Arial" charset="0"/>
              </a:rPr>
              <a:t/>
            </a:r>
            <a:br>
              <a:rPr lang="en-US" altLang="ja-JP" sz="3400" b="1" dirty="0">
                <a:latin typeface="Arial" charset="0"/>
              </a:rPr>
            </a:br>
            <a:r>
              <a:rPr lang="ja-JP" altLang="en-US" sz="1400" b="1" dirty="0">
                <a:latin typeface="Arial" charset="0"/>
              </a:rPr>
              <a:t>　</a:t>
            </a:r>
            <a:r>
              <a:rPr lang="en-US" altLang="ja-JP" sz="2000" b="1" i="1" dirty="0"/>
              <a:t/>
            </a:r>
            <a:br>
              <a:rPr lang="en-US" altLang="ja-JP" sz="2000" b="1" i="1" dirty="0"/>
            </a:br>
            <a:r>
              <a:rPr lang="ja-JP" altLang="en-US" sz="2000" b="1" i="1" dirty="0"/>
              <a:t>筆頭発表者名：　○○　○○</a:t>
            </a:r>
            <a:endParaRPr lang="en-US" altLang="ja-JP" sz="2000" b="1" i="1" dirty="0"/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485775" y="395776"/>
            <a:ext cx="8451353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様式１－</a:t>
            </a:r>
            <a:r>
              <a:rPr kumimoji="0" lang="en-US" altLang="ja-JP" sz="2200" dirty="0">
                <a:latin typeface="HGP創英角ｺﾞｼｯｸUB" pitchFamily="50" charset="-128"/>
                <a:ea typeface="HGP創英角ｺﾞｼｯｸUB" pitchFamily="50" charset="-128"/>
              </a:rPr>
              <a:t>B</a:t>
            </a: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　学術講演会口頭発表時、申告すべきＣＯＩ状態がある時、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6" y="1737618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3385137"/>
            <a:ext cx="8342312" cy="479425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dirty="0">
                <a:latin typeface="Arial" charset="0"/>
              </a:rPr>
              <a:t>演題発表に関連し、開示すべき</a:t>
            </a:r>
            <a:r>
              <a:rPr lang="en-US" altLang="ja-JP" sz="2400" dirty="0">
                <a:latin typeface="Arial" charset="0"/>
              </a:rPr>
              <a:t>CO I </a:t>
            </a:r>
            <a:r>
              <a:rPr lang="ja-JP" altLang="en-US" sz="2400" dirty="0">
                <a:latin typeface="Arial" charset="0"/>
              </a:rPr>
              <a:t>関係にある企業などとして、</a:t>
            </a:r>
            <a:endParaRPr lang="en-US" altLang="ja-JP" sz="2400" dirty="0">
              <a:latin typeface="Arial" charset="0"/>
            </a:endParaRPr>
          </a:p>
        </p:txBody>
      </p:sp>
      <p:sp>
        <p:nvSpPr>
          <p:cNvPr id="8" name="円形吹き出し 6"/>
          <p:cNvSpPr>
            <a:spLocks noChangeArrowheads="1"/>
          </p:cNvSpPr>
          <p:nvPr/>
        </p:nvSpPr>
        <p:spPr bwMode="auto">
          <a:xfrm>
            <a:off x="5616575" y="3864562"/>
            <a:ext cx="2503488" cy="120808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kumimoji="0" lang="ja-JP" altLang="en-US" sz="1400" dirty="0"/>
              <a:t>「あり」の場合は、企業名・団体名を記入。</a:t>
            </a:r>
            <a:endParaRPr kumimoji="0" lang="en-US" altLang="ja-JP" sz="1400" dirty="0"/>
          </a:p>
          <a:p>
            <a:pPr algn="just" eaLnBrk="1" hangingPunct="1"/>
            <a:r>
              <a:rPr kumimoji="0" lang="ja-JP" altLang="en-US" sz="1400" dirty="0"/>
              <a:t>金額の記載は不要</a:t>
            </a:r>
            <a:endParaRPr kumimoji="0" lang="en-US" altLang="ja-JP" sz="1400" dirty="0"/>
          </a:p>
          <a:p>
            <a:pPr algn="just" eaLnBrk="1" hangingPunct="1"/>
            <a:r>
              <a:rPr kumimoji="0" lang="ja-JP" altLang="en-US" sz="1400" dirty="0"/>
              <a:t>です。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057587" y="3866271"/>
            <a:ext cx="236537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①顧問：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②株保有・利益：　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③特許使用料：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④講演料：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⑤原稿料：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⑥受託研究・共同研究費：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⑦奨学寄付金：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⑧寄付講座所属：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⑨贈答品などの報酬：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942603" y="3866271"/>
            <a:ext cx="163089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あり（○○製薬）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05055" y="6227320"/>
            <a:ext cx="7351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2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第</a:t>
            </a:r>
            <a:r>
              <a:rPr lang="en-US" altLang="ja-JP" sz="2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24</a:t>
            </a:r>
            <a:r>
              <a:rPr lang="ja-JP" altLang="en-US" sz="2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回</a:t>
            </a:r>
            <a:r>
              <a:rPr lang="ja-JP" altLang="en-US" sz="2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日本心血管インターベンション治療学会　中国・四国地方会</a:t>
            </a:r>
            <a:endParaRPr lang="en-US" altLang="ja-JP" sz="2000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9938" y="5913125"/>
            <a:ext cx="1048783" cy="88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656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122</Words>
  <Application>Microsoft Macintosh PowerPoint</Application>
  <PresentationFormat>画面に合わせる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HGPｺﾞｼｯｸM</vt:lpstr>
      <vt:lpstr>HGP創英角ｺﾞｼｯｸUB</vt:lpstr>
      <vt:lpstr>ＭＳ Ｐゴシック</vt:lpstr>
      <vt:lpstr>Times New Roman</vt:lpstr>
      <vt:lpstr>Office テーマ</vt:lpstr>
      <vt:lpstr>日本心血管インターベンション治療学会　ＣＯ Ｉ 開示 　 筆頭発表者名：　○○　○○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Microsoft Office ユーザー</cp:lastModifiedBy>
  <cp:revision>99</cp:revision>
  <cp:lastPrinted>2016-08-24T06:11:41Z</cp:lastPrinted>
  <dcterms:created xsi:type="dcterms:W3CDTF">2000-09-04T17:39:07Z</dcterms:created>
  <dcterms:modified xsi:type="dcterms:W3CDTF">2017-08-17T02:06:58Z</dcterms:modified>
</cp:coreProperties>
</file>