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AC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8" d="100"/>
          <a:sy n="28" d="100"/>
        </p:scale>
        <p:origin x="998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52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28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59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94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74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83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4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1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75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47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31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43665-E05E-9041-8BF3-FC61A3A976E9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16EBB-0A52-7E4B-9AE4-5EAB190DF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8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第185回日本胸部外科学会関東甲信越地方会_バナー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5088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71488" y="1800225"/>
            <a:ext cx="8237537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日本胸部外科学会</a:t>
            </a:r>
            <a:r>
              <a:rPr kumimoji="0" lang="en-US" altLang="ja-JP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COI</a:t>
            </a:r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の開示</a:t>
            </a:r>
            <a:endParaRPr kumimoji="0" lang="en-US" altLang="ja-JP" sz="2400" smtClean="0">
              <a:solidFill>
                <a:srgbClr val="1C1C1C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46188" y="3240088"/>
            <a:ext cx="6615112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演題発表に際し、</a:t>
            </a:r>
            <a:endParaRPr kumimoji="0" lang="en-US" altLang="ja-JP" sz="36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FontTx/>
              <a:buNone/>
            </a:pP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開示すべき</a:t>
            </a:r>
            <a:r>
              <a:rPr kumimoji="0" lang="en-US" altLang="ja-JP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はありません。</a:t>
            </a:r>
            <a:endParaRPr kumimoji="0" lang="en-US" altLang="ja-JP" sz="28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筆頭演者：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435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第185回日本胸部外科学会関東甲信越地方会_バナー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5088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71488" y="1800225"/>
            <a:ext cx="8237537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日本胸部外科学会　</a:t>
            </a:r>
            <a:r>
              <a:rPr kumimoji="0" lang="en-US" altLang="ja-JP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の開示</a:t>
            </a:r>
            <a:endParaRPr kumimoji="0" lang="en-US" altLang="ja-JP" sz="2400" smtClean="0">
              <a:solidFill>
                <a:srgbClr val="1C1C1C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246188" y="3240088"/>
            <a:ext cx="6615112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kumimoji="0" lang="en-US" altLang="ja-JP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○○○○</a:t>
            </a: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から研究資金の</a:t>
            </a:r>
            <a:endParaRPr kumimoji="0" lang="en-US" altLang="ja-JP" sz="36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FontTx/>
              <a:buNone/>
            </a:pP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提供を受けました</a:t>
            </a:r>
            <a:endParaRPr kumimoji="0" lang="en-US" altLang="ja-JP" sz="28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筆頭演者：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839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第185回日本胸部外科学会関東甲信越地方会_バナー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5088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71488" y="1800225"/>
            <a:ext cx="8237537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日本胸部外科学会　</a:t>
            </a:r>
            <a:r>
              <a:rPr kumimoji="0" lang="en-US" altLang="ja-JP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の開示</a:t>
            </a:r>
            <a:endParaRPr kumimoji="0" lang="en-US" altLang="ja-JP" sz="2400" smtClean="0">
              <a:solidFill>
                <a:srgbClr val="1C1C1C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46188" y="3240088"/>
            <a:ext cx="6615112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kumimoji="0" lang="en-US" altLang="ja-JP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○○○○</a:t>
            </a: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から講演料の</a:t>
            </a:r>
            <a:endParaRPr kumimoji="0" lang="en-US" altLang="ja-JP" sz="36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FontTx/>
              <a:buNone/>
            </a:pP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提供を受けました</a:t>
            </a:r>
            <a:endParaRPr kumimoji="0" lang="en-US" altLang="ja-JP" sz="28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筆頭演者：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5824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第185回日本胸部外科学会関東甲信越地方会_バナー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5088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71488" y="1800225"/>
            <a:ext cx="8237537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日本胸部外科学会　</a:t>
            </a:r>
            <a:r>
              <a:rPr kumimoji="0" lang="en-US" altLang="ja-JP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mtClean="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の開示</a:t>
            </a:r>
            <a:endParaRPr kumimoji="0" lang="en-US" altLang="ja-JP" sz="2400" smtClean="0">
              <a:solidFill>
                <a:srgbClr val="1C1C1C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46188" y="3240088"/>
            <a:ext cx="6615112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kumimoji="0" lang="en-US" altLang="ja-JP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○○○○</a:t>
            </a: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のアドバイザー、</a:t>
            </a:r>
            <a:endParaRPr kumimoji="0" lang="en-US" altLang="ja-JP" sz="36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FontTx/>
              <a:buNone/>
            </a:pPr>
            <a:r>
              <a:rPr kumimoji="0" lang="ja-JP" altLang="en-US" sz="3600" smtClean="0">
                <a:solidFill>
                  <a:srgbClr val="D60093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研究資金の提供</a:t>
            </a:r>
            <a:endParaRPr kumimoji="0" lang="en-US" altLang="ja-JP" sz="3600" smtClean="0">
              <a:solidFill>
                <a:srgbClr val="D60093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筆頭演者：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  <a:r>
              <a:rPr kumimoji="0" lang="ja-JP" altLang="en-US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en-US" altLang="ja-JP" sz="3600">
                <a:solidFill>
                  <a:srgbClr val="1C1C1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909318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67</Words>
  <Application>Microsoft Office PowerPoint</Application>
  <PresentationFormat>画面に合わせる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ホワイト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</dc:title>
  <dc:creator>中本</dc:creator>
  <cp:lastModifiedBy>knt</cp:lastModifiedBy>
  <cp:revision>17</cp:revision>
  <cp:lastPrinted>2021-01-05T07:34:24Z</cp:lastPrinted>
  <dcterms:created xsi:type="dcterms:W3CDTF">2020-11-04T01:23:05Z</dcterms:created>
  <dcterms:modified xsi:type="dcterms:W3CDTF">2021-01-14T06:05:40Z</dcterms:modified>
</cp:coreProperties>
</file>