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39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 smtClean="0"/>
              <a:t>第</a:t>
            </a:r>
            <a:r>
              <a:rPr lang="en-US" altLang="ja-JP" sz="3600" b="1" dirty="0" smtClean="0"/>
              <a:t>3</a:t>
            </a:r>
            <a:r>
              <a:rPr lang="en-US" altLang="ja-JP" sz="3600" b="1" dirty="0"/>
              <a:t>1</a:t>
            </a:r>
            <a:r>
              <a:rPr lang="ja-JP" altLang="en-US" sz="3600" b="1" dirty="0" smtClean="0"/>
              <a:t>回日本肘関節学会学術集会</a:t>
            </a:r>
            <a:endParaRPr lang="ja-JP" altLang="en-US" sz="3600" b="1" dirty="0"/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B</a:t>
            </a:r>
            <a:r>
              <a:rPr lang="ja-JP" altLang="en-US" sz="2000" b="1" dirty="0"/>
              <a:t>　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47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jsfr2018</dc:creator>
  <cp:lastModifiedBy>K D</cp:lastModifiedBy>
  <cp:revision>5</cp:revision>
  <dcterms:created xsi:type="dcterms:W3CDTF">2012-09-25T09:04:20Z</dcterms:created>
  <dcterms:modified xsi:type="dcterms:W3CDTF">2018-07-12T08:12:58Z</dcterms:modified>
</cp:coreProperties>
</file>