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0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69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83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18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57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17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65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82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34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2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55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395536" y="261922"/>
            <a:ext cx="8352928" cy="23749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022896" y="343917"/>
            <a:ext cx="70567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 smtClean="0">
                <a:solidFill>
                  <a:schemeClr val="bg1"/>
                </a:solidFill>
              </a:rPr>
              <a:t>日本がん免疫学会</a:t>
            </a:r>
          </a:p>
          <a:p>
            <a:pPr algn="ctr"/>
            <a:r>
              <a:rPr kumimoji="1" lang="ja-JP" altLang="en-US" sz="5400" b="1" dirty="0" smtClean="0">
                <a:solidFill>
                  <a:schemeClr val="bg1"/>
                </a:solidFill>
              </a:rPr>
              <a:t>ＣＯ Ｉ</a:t>
            </a:r>
            <a:r>
              <a:rPr kumimoji="1" lang="ja-JP" altLang="en-US" sz="5400" b="1" baseline="0" dirty="0" smtClean="0">
                <a:solidFill>
                  <a:schemeClr val="bg1"/>
                </a:solidFill>
              </a:rPr>
              <a:t> </a:t>
            </a:r>
            <a:r>
              <a:rPr kumimoji="1" lang="ja-JP" altLang="en-US" sz="5400" b="1" dirty="0" smtClean="0">
                <a:solidFill>
                  <a:schemeClr val="bg1"/>
                </a:solidFill>
              </a:rPr>
              <a:t>開示</a:t>
            </a:r>
          </a:p>
          <a:p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7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2"/>
          <p:cNvSpPr txBox="1">
            <a:spLocks noChangeArrowheads="1"/>
          </p:cNvSpPr>
          <p:nvPr/>
        </p:nvSpPr>
        <p:spPr bwMode="auto">
          <a:xfrm>
            <a:off x="336674" y="3454648"/>
            <a:ext cx="841179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演題発表に関連し、開示すべきＣＯＩ関係にある</a:t>
            </a:r>
            <a:endParaRPr lang="en-US" altLang="ja-JP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企業</a:t>
            </a:r>
            <a:r>
              <a:rPr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などありません。</a:t>
            </a:r>
            <a:endParaRPr lang="en-US" altLang="ja-JP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dirty="0" smtClean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61826" y="1916832"/>
            <a:ext cx="8237538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3500" i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筆頭発表者名：　○○　○○</a:t>
            </a:r>
            <a:endParaRPr kumimoji="0" lang="en-US" altLang="ja-JP" sz="3500" i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2974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yamagami</dc:creator>
  <cp:lastModifiedBy>yamagami</cp:lastModifiedBy>
  <cp:revision>6</cp:revision>
  <dcterms:created xsi:type="dcterms:W3CDTF">2016-05-23T04:35:07Z</dcterms:created>
  <dcterms:modified xsi:type="dcterms:W3CDTF">2016-06-03T11:14:29Z</dcterms:modified>
</cp:coreProperties>
</file>