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8408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690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83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18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57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17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65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822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343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2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155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 userDrawn="1"/>
        </p:nvSpPr>
        <p:spPr>
          <a:xfrm>
            <a:off x="395536" y="261922"/>
            <a:ext cx="8352928" cy="237499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950AF-EEF5-4298-9EB0-E3CEE70D340E}" type="datetimeFigureOut">
              <a:rPr kumimoji="1" lang="ja-JP" altLang="en-US" smtClean="0"/>
              <a:t>2016/6/3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59C61-2C16-4105-AA9C-12FCF046686F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8" name="テキスト ボックス 7"/>
          <p:cNvSpPr txBox="1"/>
          <p:nvPr userDrawn="1"/>
        </p:nvSpPr>
        <p:spPr>
          <a:xfrm>
            <a:off x="1022896" y="343917"/>
            <a:ext cx="70567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 smtClean="0">
                <a:solidFill>
                  <a:schemeClr val="bg1"/>
                </a:solidFill>
              </a:rPr>
              <a:t>日本がん免疫学会</a:t>
            </a:r>
          </a:p>
          <a:p>
            <a:pPr algn="ctr"/>
            <a:r>
              <a:rPr kumimoji="1" lang="ja-JP" altLang="en-US" sz="5400" b="1" dirty="0" smtClean="0">
                <a:solidFill>
                  <a:schemeClr val="bg1"/>
                </a:solidFill>
              </a:rPr>
              <a:t>ＣＯ Ｉ</a:t>
            </a:r>
            <a:r>
              <a:rPr kumimoji="1" lang="ja-JP" altLang="en-US" sz="5400" b="1" baseline="0" dirty="0" smtClean="0">
                <a:solidFill>
                  <a:schemeClr val="bg1"/>
                </a:solidFill>
              </a:rPr>
              <a:t> </a:t>
            </a:r>
            <a:r>
              <a:rPr kumimoji="1" lang="ja-JP" altLang="en-US" sz="5400" b="1" dirty="0" smtClean="0">
                <a:solidFill>
                  <a:schemeClr val="bg1"/>
                </a:solidFill>
              </a:rPr>
              <a:t>開示</a:t>
            </a:r>
          </a:p>
          <a:p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7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2"/>
          <p:cNvSpPr txBox="1">
            <a:spLocks noChangeArrowheads="1"/>
          </p:cNvSpPr>
          <p:nvPr/>
        </p:nvSpPr>
        <p:spPr bwMode="auto">
          <a:xfrm>
            <a:off x="76994" y="2852936"/>
            <a:ext cx="9036050" cy="437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600" dirty="0">
                <a:latin typeface="HGP創英角ｺﾞｼｯｸUB" pitchFamily="50" charset="-128"/>
                <a:ea typeface="HGP創英角ｺﾞｼｯｸUB" pitchFamily="50" charset="-128"/>
              </a:rPr>
              <a:t>演題発表に関連し、開示すべき</a:t>
            </a:r>
            <a:r>
              <a:rPr lang="en-US" altLang="ja-JP" sz="2600" dirty="0">
                <a:latin typeface="HGP創英角ｺﾞｼｯｸUB" pitchFamily="50" charset="-128"/>
                <a:ea typeface="HGP創英角ｺﾞｼｯｸUB" pitchFamily="50" charset="-128"/>
              </a:rPr>
              <a:t>CO I </a:t>
            </a:r>
            <a:r>
              <a:rPr lang="ja-JP" altLang="en-US" sz="2600" dirty="0">
                <a:latin typeface="HGP創英角ｺﾞｼｯｸUB" pitchFamily="50" charset="-128"/>
                <a:ea typeface="HGP創英角ｺﾞｼｯｸUB" pitchFamily="50" charset="-128"/>
              </a:rPr>
              <a:t>関係にある企業などとして、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</a:t>
            </a:r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①役員・顧問職：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lang="ja-JP" altLang="en-US" sz="2400" dirty="0" smtClean="0">
                <a:latin typeface="HGP創英角ｺﾞｼｯｸUB" pitchFamily="50" charset="-128"/>
                <a:ea typeface="HGP創英角ｺﾞｼｯｸUB" pitchFamily="50" charset="-128"/>
              </a:rPr>
              <a:t>なし</a:t>
            </a:r>
            <a:endParaRPr lang="en-US" altLang="ja-JP" sz="24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②株保有・利益：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③特許使用料：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④講演料：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	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⑤原稿料：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	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⑥受託研究・共同研究費：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○○製薬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⑦奨学寄付金：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○○製薬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⑧寄付講座所属：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あり（○○製薬）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　　⑨贈答品などの報酬：</a:t>
            </a:r>
            <a:r>
              <a:rPr lang="en-US" altLang="ja-JP" sz="2400" dirty="0">
                <a:latin typeface="HGP創英角ｺﾞｼｯｸUB" pitchFamily="50" charset="-128"/>
                <a:ea typeface="HGP創英角ｺﾞｼｯｸUB" pitchFamily="50" charset="-128"/>
              </a:rPr>
              <a:t>		</a:t>
            </a:r>
            <a:r>
              <a:rPr lang="ja-JP" altLang="en-US" sz="2400" dirty="0">
                <a:latin typeface="HGP創英角ｺﾞｼｯｸUB" pitchFamily="50" charset="-128"/>
                <a:ea typeface="HGP創英角ｺﾞｼｯｸUB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86656" y="1916832"/>
            <a:ext cx="8237538" cy="754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3500" i="1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筆頭発表者名：　○○　○○</a:t>
            </a:r>
            <a:endParaRPr kumimoji="0" lang="en-US" altLang="ja-JP" sz="3500" i="1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3991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22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yamagami</dc:creator>
  <cp:lastModifiedBy>yamagami</cp:lastModifiedBy>
  <cp:revision>6</cp:revision>
  <dcterms:created xsi:type="dcterms:W3CDTF">2016-05-23T04:35:07Z</dcterms:created>
  <dcterms:modified xsi:type="dcterms:W3CDTF">2016-06-03T11:15:05Z</dcterms:modified>
</cp:coreProperties>
</file>