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9144000" cy="6858000" type="screen4x3"/>
  <p:notesSz cx="6735763" cy="98663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 smtClean="0"/>
            </a:lvl1pPr>
          </a:lstStyle>
          <a:p>
            <a:pPr>
              <a:defRPr/>
            </a:pPr>
            <a:fld id="{67CF9E36-D14E-4198-9B61-F49130FA58C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922999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 smtClean="0"/>
            </a:lvl1pPr>
          </a:lstStyle>
          <a:p>
            <a:pPr>
              <a:defRPr/>
            </a:pPr>
            <a:fld id="{C8F11A7E-A984-4C19-8B62-299E1020E22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181077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8" charset="-128"/>
        <a:cs typeface="ＭＳ Ｐゴシック" pitchFamily="-108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</a:pPr>
            <a:fld id="{1983A607-882A-4C93-9C53-70CD98BF7F62}" type="slidenum">
              <a:rPr kumimoji="0" lang="en-US" altLang="ja-JP"/>
              <a:pPr>
                <a:spcBef>
                  <a:spcPct val="0"/>
                </a:spcBef>
              </a:pPr>
              <a:t>1</a:t>
            </a:fld>
            <a:endParaRPr kumimoji="0" lang="en-US" altLang="ja-JP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307895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C133E3-4B49-4783-AFB4-17A55080A92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765390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F5915E-1158-4FB8-8D50-779CE3CF609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79623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BF02A9-379E-4451-A22F-091FE5DDFE6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33627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2272FA-E8A6-422B-9EA0-AFA06C53BEC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92920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D4CF58-76BA-4B11-B6E7-B8D7B28256F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02141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2EA190-D3FF-48A0-AEEE-0BDF835A8CE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91138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273142-F9EC-479A-80C6-E373EE7CA36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83722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21A6D-AF7C-4DB3-B25B-8CFFE57FE4D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9911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1D1B63-F9A9-4FC4-A65F-D826D678B29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6025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FD560-6DC1-48D1-A981-4EAC3837E29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60343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9E0132-1008-41B6-BB7A-1C30F0A69CA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93132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8185E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 smtClean="0"/>
            </a:lvl1pPr>
          </a:lstStyle>
          <a:p>
            <a:pPr>
              <a:defRPr/>
            </a:pPr>
            <a:fld id="{64B0A322-D6CD-44D4-BF2F-FF594131D16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ＭＳ Ｐゴシック" pitchFamily="-108" charset="-128"/>
          <a:cs typeface="ＭＳ Ｐゴシック" pitchFamily="-108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8" charset="-128"/>
          <a:cs typeface="ＭＳ Ｐゴシック" pitchFamily="-108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8" charset="-128"/>
          <a:cs typeface="ＭＳ Ｐゴシック" pitchFamily="-108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8" charset="-128"/>
          <a:cs typeface="ＭＳ Ｐゴシック" pitchFamily="-108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8" charset="-128"/>
          <a:cs typeface="ＭＳ Ｐゴシック" pitchFamily="-108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ＭＳ Ｐゴシック" pitchFamily="-108" charset="-128"/>
          <a:cs typeface="ＭＳ Ｐゴシック" pitchFamily="-108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ＭＳ Ｐゴシック" pitchFamily="-106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ＭＳ Ｐゴシック" pitchFamily="-106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ＭＳ Ｐゴシック" pitchFamily="-106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ＭＳ Ｐゴシック" pitchFamily="-106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2438" y="3395663"/>
            <a:ext cx="8358187" cy="3098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4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演題発表に関連し、開示すべき</a:t>
            </a:r>
            <a:r>
              <a:rPr kumimoji="0" lang="en-US" altLang="ja-JP" sz="24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CO I </a:t>
            </a:r>
            <a:r>
              <a:rPr kumimoji="0" lang="ja-JP" altLang="en-US" sz="24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関係にある企業などとして、</a:t>
            </a:r>
            <a:endParaRPr kumimoji="0" lang="en-US" altLang="ja-JP" sz="24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8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r>
              <a:rPr kumimoji="0" lang="ja-JP" altLang="en-US" sz="20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  ①顧問：　　　　　　　　　　　　　　　　 なし</a:t>
            </a:r>
            <a:endParaRPr kumimoji="0" lang="en-US" altLang="ja-JP" sz="20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0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②株保有・利益：　　　　　　　　　　　 なし</a:t>
            </a:r>
            <a:endParaRPr kumimoji="0" lang="en-US" altLang="ja-JP" sz="20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0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③特許使用料：　　　　　　　　　　　　なし</a:t>
            </a:r>
            <a:endParaRPr kumimoji="0" lang="en-US" altLang="ja-JP" sz="20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0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④講演料：　　　　　　　　　　　　　　　なし</a:t>
            </a:r>
            <a:endParaRPr kumimoji="0" lang="en-US" altLang="ja-JP" sz="20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0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⑤原稿料：　　　　　　　　　　　　     　なし</a:t>
            </a:r>
            <a:endParaRPr kumimoji="0" lang="en-US" altLang="ja-JP" sz="20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0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⑥受託研究・共同研究費：　　　　　○○製薬</a:t>
            </a:r>
            <a:endParaRPr kumimoji="0" lang="en-US" altLang="ja-JP" sz="20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0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⑦奨学寄付金：　 　　　　　　　　　 　○○製薬</a:t>
            </a:r>
            <a:endParaRPr kumimoji="0" lang="en-US" altLang="ja-JP" sz="20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0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⑧寄付講座所属：　　　　　　　　　 　あり（○○製薬）</a:t>
            </a:r>
            <a:endParaRPr kumimoji="0" lang="en-US" altLang="ja-JP" sz="20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0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⑨贈答品などの報酬：　　　　 　　 　なし</a:t>
            </a:r>
            <a:endParaRPr kumimoji="0" lang="en-US" altLang="ja-JP" sz="20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kumimoji="0" lang="en-US" altLang="ja-JP" sz="2000" b="1">
              <a:solidFill>
                <a:srgbClr val="FFFF1F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174750"/>
            <a:ext cx="7772400" cy="2143125"/>
          </a:xfr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kumimoji="0" lang="ja-JP" altLang="en-US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○○○学会</a:t>
            </a:r>
            <a:br>
              <a:rPr kumimoji="0" lang="en-US" altLang="ja-JP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kumimoji="0" lang="ja-JP" altLang="en-US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ＣＯ Ｉ 開示</a:t>
            </a:r>
            <a:br>
              <a:rPr kumimoji="0" lang="en-US" altLang="ja-JP" sz="3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kumimoji="0" lang="ja-JP" altLang="en-US" sz="14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r>
              <a:rPr kumimoji="0" lang="ja-JP" altLang="en-US" sz="2000" b="1" i="1" dirty="0">
                <a:solidFill>
                  <a:srgbClr val="FFFF1F"/>
                </a:solidFill>
                <a:ea typeface="ＭＳ Ｐゴシック" panose="020B0600070205080204" pitchFamily="50" charset="-128"/>
              </a:rPr>
              <a:t>筆頭発表者名：　○○　○○</a:t>
            </a:r>
            <a:endParaRPr kumimoji="0" lang="en-US" altLang="ja-JP" sz="2000" b="1" i="1" dirty="0">
              <a:solidFill>
                <a:srgbClr val="FFFF1F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6148" name="正方形/長方形 4"/>
          <p:cNvSpPr>
            <a:spLocks noChangeArrowheads="1"/>
          </p:cNvSpPr>
          <p:nvPr/>
        </p:nvSpPr>
        <p:spPr bwMode="auto">
          <a:xfrm>
            <a:off x="250825" y="990600"/>
            <a:ext cx="8650288" cy="5732463"/>
          </a:xfrm>
          <a:prstGeom prst="rect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/>
          </a:p>
        </p:txBody>
      </p:sp>
      <p:sp>
        <p:nvSpPr>
          <p:cNvPr id="6" name="正方形/長方形 3"/>
          <p:cNvSpPr>
            <a:spLocks noChangeArrowheads="1"/>
          </p:cNvSpPr>
          <p:nvPr/>
        </p:nvSpPr>
        <p:spPr bwMode="auto">
          <a:xfrm>
            <a:off x="1674813" y="166876"/>
            <a:ext cx="5564187" cy="78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r>
              <a:rPr kumimoji="0" lang="ja-JP" altLang="en-US" sz="1600" b="1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kumimoji="0" lang="zh-CN" altLang="en-US" sz="1600" b="1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第</a:t>
            </a:r>
            <a:r>
              <a:rPr kumimoji="0" lang="en-US" altLang="zh-CN" sz="1600" b="1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92</a:t>
            </a:r>
            <a:r>
              <a:rPr kumimoji="0" lang="zh-CN" altLang="en-US" sz="1600" b="1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回日本感染症学会学術講演会</a:t>
            </a:r>
            <a:r>
              <a:rPr kumimoji="0" lang="ja-JP" altLang="en-US" sz="1600" b="1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endParaRPr kumimoji="0" lang="en-US" altLang="ja-JP" sz="1600" b="1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r>
              <a:rPr kumimoji="0" lang="ja-JP" altLang="ja-JP" sz="1600" b="1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kumimoji="0" lang="ja-JP" altLang="en-US" sz="1600" b="1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　　　　　　　　　　　　　　　　　　　　　　　　　　合同学会</a:t>
            </a:r>
            <a:endParaRPr kumimoji="0" lang="en-US" altLang="ja-JP" sz="1600" b="1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r>
              <a:rPr kumimoji="0" lang="ja-JP" altLang="en-US" sz="1600" b="1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kumimoji="0" lang="zh-CN" altLang="en-US" sz="1600" b="1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第</a:t>
            </a:r>
            <a:r>
              <a:rPr kumimoji="0" lang="en-US" altLang="zh-CN" sz="1600" b="1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66</a:t>
            </a:r>
            <a:r>
              <a:rPr kumimoji="0" lang="zh-CN" altLang="en-US" sz="1600" b="1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回日本化学療法学会総会</a:t>
            </a:r>
            <a:endParaRPr kumimoji="0" lang="en-US" altLang="ja-JP" sz="1600" b="1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545</TotalTime>
  <Words>24</Words>
  <Application>Microsoft Office PowerPoint</Application>
  <PresentationFormat>画面に合わせる (4:3)</PresentationFormat>
  <Paragraphs>15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HGP創英角ｺﾞｼｯｸUB</vt:lpstr>
      <vt:lpstr>ＭＳ Ｐゴシック</vt:lpstr>
      <vt:lpstr>Arial</vt:lpstr>
      <vt:lpstr>Times New Roman</vt:lpstr>
      <vt:lpstr>Default Design</vt:lpstr>
      <vt:lpstr>○○○学会 ＣＯ Ｉ 開示 　筆頭発表者名：　○○　○○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山地泰子</cp:lastModifiedBy>
  <cp:revision>85</cp:revision>
  <dcterms:created xsi:type="dcterms:W3CDTF">2000-09-04T17:39:07Z</dcterms:created>
  <dcterms:modified xsi:type="dcterms:W3CDTF">2018-04-05T09:15:10Z</dcterms:modified>
</cp:coreProperties>
</file>