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425700" y="876300"/>
            <a:ext cx="3975100" cy="143718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600"/>
              </a:lnSpc>
              <a:tabLst>
                <a:tab pos="520700" algn="l"/>
              </a:tabLst>
            </a:pPr>
            <a:r>
              <a:rPr lang="en-US" altLang="zh-CN" dirty="0"/>
              <a:t>	</a:t>
            </a:r>
            <a:r>
              <a:rPr lang="en-US" altLang="zh-CN" sz="3600" dirty="0">
                <a:solidFill>
                  <a:srgbClr val="FFAF0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利益相反の有無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3700"/>
              </a:lnSpc>
              <a:tabLst>
                <a:tab pos="520700" algn="l"/>
              </a:tabLst>
            </a:pPr>
            <a:r>
              <a:rPr lang="en-US" altLang="zh-CN" sz="2798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発表者名：（全員の氏名）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533400" y="3657600"/>
            <a:ext cx="8289129" cy="103361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700"/>
              </a:lnSpc>
              <a:tabLst/>
            </a:pPr>
            <a:r>
              <a:rPr lang="en-US" altLang="zh-CN" sz="3200" dirty="0" err="1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演題発表に関連し，申告すべき利益相反関係に</a:t>
            </a:r>
            <a:endParaRPr lang="en-US" altLang="zh-CN" sz="3200" dirty="0">
              <a:solidFill>
                <a:srgbClr val="FFFF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itchFamily="18" charset="0"/>
            </a:endParaRPr>
          </a:p>
          <a:p>
            <a:pPr>
              <a:lnSpc>
                <a:spcPts val="1000"/>
              </a:lnSpc>
            </a:pP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3000"/>
              </a:lnSpc>
              <a:tabLst/>
            </a:pPr>
            <a:r>
              <a:rPr lang="en-US" altLang="zh-CN" sz="3200" dirty="0" err="1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ある団体などはありません</a:t>
            </a:r>
            <a:r>
              <a:rPr lang="en-US" altLang="zh-CN" sz="32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。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7747000" y="266700"/>
            <a:ext cx="939800" cy="23852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500"/>
              </a:lnSpc>
              <a:tabLst/>
            </a:pPr>
            <a:r>
              <a:rPr lang="en-US" altLang="zh-CN" sz="1596" b="1" dirty="0">
                <a:solidFill>
                  <a:srgbClr val="FFFFFF"/>
                </a:solidFill>
                <a:latin typeface="ＭＳ Ｐゴシック" pitchFamily="18" charset="0"/>
                <a:cs typeface="ＭＳ Ｐゴシック" pitchFamily="18" charset="0"/>
              </a:rPr>
              <a:t>（様式２）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095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425700" y="876300"/>
            <a:ext cx="3975100" cy="143718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600"/>
              </a:lnSpc>
              <a:tabLst>
                <a:tab pos="520700" algn="l"/>
              </a:tabLst>
            </a:pPr>
            <a:r>
              <a:rPr lang="en-US" altLang="zh-CN" dirty="0"/>
              <a:t>	</a:t>
            </a:r>
            <a:r>
              <a:rPr lang="en-US" altLang="zh-CN" sz="3600" dirty="0">
                <a:solidFill>
                  <a:srgbClr val="FFAF03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利益相反の有無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3700"/>
              </a:lnSpc>
              <a:tabLst>
                <a:tab pos="520700" algn="l"/>
              </a:tabLst>
            </a:pPr>
            <a:r>
              <a:rPr lang="en-US" altLang="zh-CN" sz="2798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発表者名：（全員の氏名）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754448" y="3733800"/>
            <a:ext cx="7591822" cy="108491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700"/>
              </a:lnSpc>
              <a:tabLst/>
            </a:pPr>
            <a:r>
              <a:rPr lang="ja-JP" altLang="en-US" sz="24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該当者氏名／企業・団体名／期間　　　　　　金額○○△△</a:t>
            </a:r>
            <a:endParaRPr lang="en-US" altLang="ja-JP" sz="2400" dirty="0">
              <a:solidFill>
                <a:srgbClr val="FFFF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itchFamily="18" charset="0"/>
            </a:endParaRPr>
          </a:p>
          <a:p>
            <a:pPr>
              <a:lnSpc>
                <a:spcPts val="2700"/>
              </a:lnSpc>
              <a:tabLst/>
            </a:pPr>
            <a:endParaRPr lang="en-US" altLang="ja-JP" sz="2400" dirty="0">
              <a:solidFill>
                <a:srgbClr val="FFFF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itchFamily="18" charset="0"/>
            </a:endParaRPr>
          </a:p>
          <a:p>
            <a:pPr>
              <a:lnSpc>
                <a:spcPts val="2700"/>
              </a:lnSpc>
              <a:tabLst/>
            </a:pPr>
            <a:r>
              <a:rPr lang="ja-JP" altLang="en-US" sz="24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○○製薬株式会社顧問（</a:t>
            </a:r>
            <a:r>
              <a:rPr lang="en-US" altLang="ja-JP" sz="24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20××</a:t>
            </a:r>
            <a:r>
              <a:rPr lang="ja-JP" altLang="en-US" sz="24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～</a:t>
            </a:r>
            <a:r>
              <a:rPr lang="en-US" altLang="ja-JP" sz="24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20××</a:t>
            </a:r>
            <a:r>
              <a:rPr lang="ja-JP" altLang="en-US" sz="2400" dirty="0">
                <a:solidFill>
                  <a:srgbClr val="FFFF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ゴシック" pitchFamily="18" charset="0"/>
              </a:rPr>
              <a:t>）　年間○○万円</a:t>
            </a:r>
            <a:endParaRPr lang="en-US" altLang="zh-CN" sz="2400" dirty="0">
              <a:solidFill>
                <a:srgbClr val="FFFF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ゴシック" pitchFamily="18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7747000" y="266700"/>
            <a:ext cx="939800" cy="23852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500"/>
              </a:lnSpc>
              <a:tabLst/>
            </a:pPr>
            <a:r>
              <a:rPr lang="en-US" altLang="zh-CN" sz="1596" b="1" dirty="0">
                <a:solidFill>
                  <a:srgbClr val="FFFFFF"/>
                </a:solidFill>
                <a:latin typeface="ＭＳ Ｐゴシック" pitchFamily="18" charset="0"/>
                <a:cs typeface="ＭＳ Ｐゴシック" pitchFamily="18" charset="0"/>
              </a:rPr>
              <a:t>（様式２）</a:t>
            </a:r>
          </a:p>
        </p:txBody>
      </p:sp>
    </p:spTree>
    <p:extLst>
      <p:ext uri="{BB962C8B-B14F-4D97-AF65-F5344CB8AC3E}">
        <p14:creationId xmlns:p14="http://schemas.microsoft.com/office/powerpoint/2010/main" val="1471260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理恵 寺谷</cp:lastModifiedBy>
  <cp:revision>4</cp:revision>
  <dcterms:created xsi:type="dcterms:W3CDTF">2006-08-16T00:00:00Z</dcterms:created>
  <dcterms:modified xsi:type="dcterms:W3CDTF">2019-01-21T03:01:15Z</dcterms:modified>
</cp:coreProperties>
</file>