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002" y="9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F122A6A-656C-446B-A9A9-29758A437648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8FCD9D-6B71-4A8A-A114-FB2195178B7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A18D391-7D90-427D-995D-DB9A0F7E9922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868FC8-3090-49FF-B92B-7CAFFB99E18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6387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366A65-B11F-439E-B466-1D13876FB3A0}" type="slidenum">
              <a:rPr lang="ja-JP" altLang="en-US" smtClean="0"/>
              <a:pPr/>
              <a:t>1</a:t>
            </a:fld>
            <a:endParaRPr lang="en-US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222712-3F19-4A43-AFC3-A3DCDC10A13E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BC7DA-FCC3-4C82-A392-FD7F5CED96B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79659-FBB1-400A-AD3E-DAF75227222B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B0FA1-FA61-4B5D-9BF0-252FF929D82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A801-D1B9-431A-BFB5-78040A3027F7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FF1A7-DCA9-4DAE-AE9F-A014D7E241F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A386-364A-4DA1-A7E2-23F01FF8AABD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D615F-6F51-4823-B12D-932593AE01A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1F44C-0C85-43EA-A623-E045BA2DB138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6218B-D810-481B-81F9-589717D567D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3A83D-3CE0-4F91-8702-6F9C92B49CD2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0047E-FFC1-42B1-999C-B79BAF34576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DE626-43B8-4336-9E39-1895EDCBC423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1BA06-B433-4F3D-A4FA-C65E8B926E0B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70872-483F-4774-BE11-1CE08EDF1950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7951F-4FAD-41E6-A082-F0E605D0A7D4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7CD26-9AF9-45BC-997A-89FE165F2202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EF2F8-EF00-4872-B871-E8A6F074E5C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9464-8793-43A2-AF28-88D6643D110C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FEDAD-F3A3-48D0-AE46-7AAC2D3DA9E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27B8-A0D3-4111-9027-910575FE72E1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7A33D-AEB3-40E9-9C2F-9D7EA8B88D0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40C3AF-68AA-4F46-A31F-1D94860E3513}" type="datetimeFigureOut">
              <a:rPr lang="ja-JP" altLang="en-US"/>
              <a:pPr>
                <a:defRPr/>
              </a:pPr>
              <a:t>2014/5/19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49A92E-E96D-4437-9459-50D915201407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71550" y="836613"/>
            <a:ext cx="7200900" cy="2282825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5362" name="テキスト ボックス 4"/>
          <p:cNvSpPr txBox="1">
            <a:spLocks noChangeArrowheads="1"/>
          </p:cNvSpPr>
          <p:nvPr/>
        </p:nvSpPr>
        <p:spPr bwMode="auto">
          <a:xfrm>
            <a:off x="971550" y="908050"/>
            <a:ext cx="72009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60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日本糖尿病学会</a:t>
            </a:r>
            <a:endParaRPr lang="en-US" altLang="ja-JP" sz="360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中国四国地方会第</a:t>
            </a:r>
            <a:r>
              <a:rPr lang="en-US" altLang="ja-JP" sz="360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52</a:t>
            </a:r>
            <a:r>
              <a:rPr lang="ja-JP" altLang="en-US" sz="360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回総会</a:t>
            </a:r>
            <a:endParaRPr lang="en-US" altLang="ja-JP" sz="360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ja-JP" altLang="en-US" sz="360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ＣＯＩ開示</a:t>
            </a:r>
            <a:endParaRPr lang="en-US" altLang="ja-JP" sz="3600">
              <a:solidFill>
                <a:srgbClr val="000000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363" name="テキスト ボックス 5"/>
          <p:cNvSpPr txBox="1">
            <a:spLocks noChangeArrowheads="1"/>
          </p:cNvSpPr>
          <p:nvPr/>
        </p:nvSpPr>
        <p:spPr bwMode="auto">
          <a:xfrm>
            <a:off x="971550" y="26622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2400" b="1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</a:rPr>
              <a:t>筆頭発表者名：</a:t>
            </a:r>
            <a:r>
              <a:rPr lang="ja-JP" altLang="ja-JP" sz="2400" b="1"/>
              <a:t>＿ここに筆頭発表者</a:t>
            </a:r>
            <a:endParaRPr lang="en-US" altLang="ja-JP" sz="2400" b="1"/>
          </a:p>
        </p:txBody>
      </p:sp>
      <p:sp>
        <p:nvSpPr>
          <p:cNvPr id="15364" name="テキスト ボックス 8"/>
          <p:cNvSpPr txBox="1">
            <a:spLocks noChangeArrowheads="1"/>
          </p:cNvSpPr>
          <p:nvPr/>
        </p:nvSpPr>
        <p:spPr bwMode="auto">
          <a:xfrm>
            <a:off x="539750" y="3157538"/>
            <a:ext cx="828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>
                <a:solidFill>
                  <a:srgbClr val="000000"/>
                </a:solidFill>
              </a:rPr>
              <a:t>演題発表に関連し、開示すべき</a:t>
            </a:r>
            <a:r>
              <a:rPr lang="en-US" altLang="ja-JP" sz="2400">
                <a:solidFill>
                  <a:srgbClr val="000000"/>
                </a:solidFill>
              </a:rPr>
              <a:t>COI</a:t>
            </a:r>
            <a:r>
              <a:rPr lang="ja-JP" altLang="en-US" sz="2400">
                <a:solidFill>
                  <a:srgbClr val="000000"/>
                </a:solidFill>
              </a:rPr>
              <a:t>関係にある企業などとして、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323850" y="468313"/>
            <a:ext cx="8496300" cy="5840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53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1052513"/>
            <a:ext cx="606425" cy="59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テキスト ボックス 23"/>
          <p:cNvSpPr txBox="1">
            <a:spLocks noChangeArrowheads="1"/>
          </p:cNvSpPr>
          <p:nvPr/>
        </p:nvSpPr>
        <p:spPr bwMode="auto">
          <a:xfrm>
            <a:off x="971550" y="3619500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顧問料：</a:t>
            </a:r>
            <a:r>
              <a:rPr lang="ja-JP" altLang="ja-JP" sz="1200" b="1"/>
              <a:t>＿ここに顧問＿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ja-JP" altLang="ja-JP" sz="1200" b="1"/>
              <a:t>＿ここに親族＿顧問＿</a:t>
            </a:r>
            <a:endParaRPr lang="en-US" altLang="ja-JP" sz="1200" b="1"/>
          </a:p>
        </p:txBody>
      </p:sp>
      <p:sp>
        <p:nvSpPr>
          <p:cNvPr id="15368" name="テキスト ボックス 24"/>
          <p:cNvSpPr txBox="1">
            <a:spLocks noChangeArrowheads="1"/>
          </p:cNvSpPr>
          <p:nvPr/>
        </p:nvSpPr>
        <p:spPr bwMode="auto">
          <a:xfrm>
            <a:off x="977900" y="4019550"/>
            <a:ext cx="7199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株式：</a:t>
            </a:r>
            <a:r>
              <a:rPr lang="ja-JP" altLang="en-US" sz="1200" b="1"/>
              <a:t>＿ここに株式の保有＿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＿ここに親族＿株式の保有＿</a:t>
            </a:r>
            <a:endParaRPr lang="ja-JP" altLang="en-US" sz="1200" b="1"/>
          </a:p>
        </p:txBody>
      </p:sp>
      <p:sp>
        <p:nvSpPr>
          <p:cNvPr id="15369" name="テキスト ボックス 25"/>
          <p:cNvSpPr txBox="1">
            <a:spLocks noChangeArrowheads="1"/>
          </p:cNvSpPr>
          <p:nvPr/>
        </p:nvSpPr>
        <p:spPr bwMode="auto">
          <a:xfrm>
            <a:off x="971550" y="4427538"/>
            <a:ext cx="7200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特許使用料：</a:t>
            </a:r>
            <a:r>
              <a:rPr lang="ja-JP" altLang="en-US" sz="1200" b="1"/>
              <a:t>＿ここに特許使用料＿</a:t>
            </a:r>
            <a:endParaRPr lang="en-US" altLang="ja-JP" sz="1200" b="1">
              <a:solidFill>
                <a:srgbClr val="000000"/>
              </a:solidFill>
              <a:latin typeface="ＭＳ Ｐゴシック" charset="-128"/>
            </a:endParaRPr>
          </a:p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（親族）：</a:t>
            </a:r>
            <a:r>
              <a:rPr lang="en-US" altLang="ja-JP" sz="1200" b="1"/>
              <a:t>＿ここに親族＿特許使用料＿</a:t>
            </a:r>
            <a:endParaRPr lang="ja-JP" altLang="en-US" sz="1200" b="1"/>
          </a:p>
        </p:txBody>
      </p:sp>
      <p:sp>
        <p:nvSpPr>
          <p:cNvPr id="15370" name="テキスト ボックス 26"/>
          <p:cNvSpPr txBox="1">
            <a:spLocks noChangeArrowheads="1"/>
          </p:cNvSpPr>
          <p:nvPr/>
        </p:nvSpPr>
        <p:spPr bwMode="auto">
          <a:xfrm>
            <a:off x="966788" y="4835525"/>
            <a:ext cx="72024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講演料：</a:t>
            </a:r>
            <a:r>
              <a:rPr lang="en-US" altLang="ja-JP" sz="1200" b="1"/>
              <a:t>＿ここに講演料＿</a:t>
            </a:r>
            <a:endParaRPr lang="ja-JP" altLang="en-US" sz="1200" b="1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156325" y="6597650"/>
            <a:ext cx="2987675" cy="26193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>
            <a:spAutoFit/>
          </a:bodyPr>
          <a:lstStyle/>
          <a:p>
            <a:r>
              <a:rPr lang="zh-CN" altLang="en-US" sz="1100" b="1">
                <a:solidFill>
                  <a:schemeClr val="bg1"/>
                </a:solidFill>
              </a:rPr>
              <a:t>日本糖尿病学会</a:t>
            </a:r>
            <a:r>
              <a:rPr lang="ja-JP" altLang="en-US" sz="1100" b="1">
                <a:solidFill>
                  <a:schemeClr val="bg1"/>
                </a:solidFill>
              </a:rPr>
              <a:t>　</a:t>
            </a:r>
            <a:r>
              <a:rPr lang="zh-CN" altLang="en-US" sz="1100" b="1">
                <a:solidFill>
                  <a:schemeClr val="bg1"/>
                </a:solidFill>
              </a:rPr>
              <a:t>中国四国地方会第</a:t>
            </a:r>
            <a:r>
              <a:rPr lang="en-US" altLang="zh-CN" sz="1100" b="1">
                <a:solidFill>
                  <a:schemeClr val="bg1"/>
                </a:solidFill>
              </a:rPr>
              <a:t>5</a:t>
            </a:r>
            <a:r>
              <a:rPr lang="en-US" altLang="ja-JP" sz="1100" b="1">
                <a:solidFill>
                  <a:schemeClr val="bg1"/>
                </a:solidFill>
              </a:rPr>
              <a:t>2</a:t>
            </a:r>
            <a:r>
              <a:rPr lang="zh-CN" altLang="en-US" sz="1100" b="1">
                <a:solidFill>
                  <a:schemeClr val="bg1"/>
                </a:solidFill>
              </a:rPr>
              <a:t>回総会</a:t>
            </a:r>
            <a:endParaRPr lang="ja-JP" altLang="en-US" sz="1100">
              <a:solidFill>
                <a:schemeClr val="bg1"/>
              </a:solidFill>
            </a:endParaRPr>
          </a:p>
        </p:txBody>
      </p:sp>
      <p:sp>
        <p:nvSpPr>
          <p:cNvPr id="15372" name="テキスト ボックス 26"/>
          <p:cNvSpPr txBox="1">
            <a:spLocks noChangeArrowheads="1"/>
          </p:cNvSpPr>
          <p:nvPr/>
        </p:nvSpPr>
        <p:spPr bwMode="auto">
          <a:xfrm>
            <a:off x="966788" y="5454650"/>
            <a:ext cx="71993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  <a:latin typeface="ＭＳ Ｐゴシック" charset="-128"/>
              </a:rPr>
              <a:t>奨学寄附金：</a:t>
            </a:r>
            <a:r>
              <a:rPr lang="en-US" altLang="ja-JP" sz="1200" b="1"/>
              <a:t>＿ここに奨学寄附金＿</a:t>
            </a:r>
            <a:endParaRPr lang="ja-JP" altLang="en-US" sz="1200" b="1"/>
          </a:p>
        </p:txBody>
      </p:sp>
      <p:sp>
        <p:nvSpPr>
          <p:cNvPr id="15373" name="テキスト ボックス 26"/>
          <p:cNvSpPr txBox="1">
            <a:spLocks noChangeArrowheads="1"/>
          </p:cNvSpPr>
          <p:nvPr/>
        </p:nvSpPr>
        <p:spPr bwMode="auto">
          <a:xfrm>
            <a:off x="977900" y="5670550"/>
            <a:ext cx="71993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寄附講座：</a:t>
            </a:r>
            <a:r>
              <a:rPr lang="en-US" altLang="ja-JP" sz="1200" b="1"/>
              <a:t>＿ここに寄付講座＿</a:t>
            </a:r>
            <a:endParaRPr lang="ja-JP" altLang="en-US" sz="1200" b="1"/>
          </a:p>
        </p:txBody>
      </p:sp>
      <p:sp>
        <p:nvSpPr>
          <p:cNvPr id="15374" name="テキスト ボックス 26"/>
          <p:cNvSpPr txBox="1">
            <a:spLocks noChangeArrowheads="1"/>
          </p:cNvSpPr>
          <p:nvPr/>
        </p:nvSpPr>
        <p:spPr bwMode="auto">
          <a:xfrm>
            <a:off x="971550" y="5040313"/>
            <a:ext cx="72088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原稿料：</a:t>
            </a:r>
            <a:r>
              <a:rPr lang="en-US" altLang="ja-JP" sz="1200" b="1"/>
              <a:t>＿ここに原稿料＿</a:t>
            </a:r>
            <a:endParaRPr lang="ja-JP" altLang="en-US" sz="1200" b="1"/>
          </a:p>
        </p:txBody>
      </p:sp>
      <p:sp>
        <p:nvSpPr>
          <p:cNvPr id="15375" name="テキスト ボックス 26"/>
          <p:cNvSpPr txBox="1">
            <a:spLocks noChangeArrowheads="1"/>
          </p:cNvSpPr>
          <p:nvPr/>
        </p:nvSpPr>
        <p:spPr bwMode="auto">
          <a:xfrm>
            <a:off x="960438" y="5241925"/>
            <a:ext cx="72088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受託研究・共同研究費：</a:t>
            </a:r>
            <a:r>
              <a:rPr lang="en-US" altLang="ja-JP" sz="1200" b="1"/>
              <a:t>＿ここに受託研究＿</a:t>
            </a:r>
            <a:endParaRPr lang="ja-JP" altLang="en-US" sz="1200" b="1"/>
          </a:p>
        </p:txBody>
      </p:sp>
      <p:sp>
        <p:nvSpPr>
          <p:cNvPr id="15376" name="テキスト ボックス 26"/>
          <p:cNvSpPr txBox="1">
            <a:spLocks noChangeArrowheads="1"/>
          </p:cNvSpPr>
          <p:nvPr/>
        </p:nvSpPr>
        <p:spPr bwMode="auto">
          <a:xfrm>
            <a:off x="973138" y="5878513"/>
            <a:ext cx="71993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b="1">
                <a:solidFill>
                  <a:srgbClr val="000000"/>
                </a:solidFill>
              </a:rPr>
              <a:t>旅行・贈答品提供：</a:t>
            </a:r>
            <a:r>
              <a:rPr lang="en-US" altLang="ja-JP" sz="1200" b="1"/>
              <a:t>＿ここに贈答品＿</a:t>
            </a:r>
            <a:endParaRPr lang="ja-JP" altLang="en-US" sz="1200" b="1"/>
          </a:p>
        </p:txBody>
      </p:sp>
      <p:pic>
        <p:nvPicPr>
          <p:cNvPr id="15377" name="Picture 2" descr="C:\Users\ish\Desktop\無題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981075"/>
            <a:ext cx="665163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169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Calibri</vt:lpstr>
      <vt:lpstr>ＭＳ Ｐゴシック</vt:lpstr>
      <vt:lpstr>Arial</vt:lpstr>
      <vt:lpstr>ＭＳ ゴシック</vt:lpstr>
      <vt:lpstr>Office ​​テーマ</vt:lpstr>
      <vt:lpstr>スライド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bit</cp:lastModifiedBy>
  <cp:revision>49</cp:revision>
  <cp:lastPrinted>2013-06-14T00:13:45Z</cp:lastPrinted>
  <dcterms:created xsi:type="dcterms:W3CDTF">2012-08-27T05:53:00Z</dcterms:created>
  <dcterms:modified xsi:type="dcterms:W3CDTF">2014-05-19T05:25:29Z</dcterms:modified>
</cp:coreProperties>
</file>