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362AC4B-CA80-4719-9DA7-94E6E3BB5C43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0289ADB-3EB9-46D5-9F84-DA02E57AE3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9735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5363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95F708-4498-4B34-93A8-3B679B771D88}" type="slidenum">
              <a:rPr lang="ja-JP" altLang="en-US" smtClean="0"/>
              <a:pPr/>
              <a:t>1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1133512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2E4A-2B75-43E1-BF83-29F866386F3B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C7DD7-C91A-40D1-8EE2-37D9F78A9C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B7027-AAA2-471B-A0DE-E08941C260F3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32B8-53FC-4662-A67E-CEE0E70BDA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0EBB-A52E-464A-A713-1E961CCF1951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059A1-D58C-48AF-82B0-8D6D28CC02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FFA1-C2B0-416C-847D-6C6A5CC85E75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08D1-44A4-4086-B344-89B93230E5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C4B4-BAB5-4601-9F04-FAEC53726349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220C-29F7-497F-A87C-E497D3838F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BFA5-C2C7-4D5F-A96C-3DA334F783B9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35467-073B-4BF8-AC7E-88B2BB571C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27512-DD6D-4FE2-BAE6-F98926BBE884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B66D0-DE97-4CCF-B3EA-BA92EE3966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CF918-8977-4F21-9D3A-9FE8CC52F947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B5F9-2E0C-467D-9AEE-598185EA43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BE566-67C2-48A3-8761-51D992084925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71DA9-6B0C-4495-B693-3A2DDBD862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44C1-2A53-4292-90A6-1E23377F5458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5FB94-2440-40D6-B1B9-F45B321CB9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5125B-D9B6-4D6D-B90C-82724EB92AD3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3686F-1C75-4F53-8ED6-9276E9E1DD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9F28B34-81C9-4E43-8CB2-867C8FA975F8}" type="datetimeFigureOut">
              <a:rPr lang="ja-JP" altLang="en-US"/>
              <a:pPr>
                <a:defRPr/>
              </a:pPr>
              <a:t>2015/10/14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F32CBCC-B9E6-45B4-8D5C-5416EACCEE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06475" y="1276350"/>
            <a:ext cx="7199313" cy="2620963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338" name="テキスト ボックス 4"/>
          <p:cNvSpPr txBox="1">
            <a:spLocks noChangeArrowheads="1"/>
          </p:cNvSpPr>
          <p:nvPr/>
        </p:nvSpPr>
        <p:spPr bwMode="auto">
          <a:xfrm>
            <a:off x="1006475" y="1268413"/>
            <a:ext cx="71993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日本糖尿病学会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中国四国地方会第</a:t>
            </a:r>
            <a:r>
              <a:rPr lang="en-US" altLang="ja-JP" sz="40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53</a:t>
            </a:r>
            <a:r>
              <a:rPr lang="ja-JP" altLang="en-US" sz="40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回</a:t>
            </a:r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総会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ＣＯＩ開示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339" name="テキスト ボックス 5"/>
          <p:cNvSpPr txBox="1">
            <a:spLocks noChangeArrowheads="1"/>
          </p:cNvSpPr>
          <p:nvPr/>
        </p:nvSpPr>
        <p:spPr bwMode="auto">
          <a:xfrm>
            <a:off x="1006475" y="3309938"/>
            <a:ext cx="719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400" b="1">
                <a:latin typeface="ＭＳ ゴシック" pitchFamily="49" charset="-128"/>
                <a:ea typeface="ＭＳ ゴシック" pitchFamily="49" charset="-128"/>
              </a:rPr>
              <a:t>筆頭発表者名： </a:t>
            </a:r>
          </a:p>
        </p:txBody>
      </p:sp>
      <p:sp>
        <p:nvSpPr>
          <p:cNvPr id="14340" name="テキスト ボックス 8"/>
          <p:cNvSpPr txBox="1">
            <a:spLocks noChangeArrowheads="1"/>
          </p:cNvSpPr>
          <p:nvPr/>
        </p:nvSpPr>
        <p:spPr bwMode="auto">
          <a:xfrm>
            <a:off x="1293813" y="4365625"/>
            <a:ext cx="662463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3200"/>
              <a:t>演題発表に関連し、開示すべき</a:t>
            </a:r>
            <a:r>
              <a:rPr lang="en-US" altLang="ja-JP" sz="3200"/>
              <a:t>COI</a:t>
            </a:r>
            <a:r>
              <a:rPr lang="ja-JP" altLang="en-US" sz="3200"/>
              <a:t>関係にある企業などはありません。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0825" y="269875"/>
            <a:ext cx="8642350" cy="50323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285750" y="788988"/>
            <a:ext cx="8640763" cy="5041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56325" y="6597650"/>
            <a:ext cx="2987675" cy="2619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1100" b="1" dirty="0">
                <a:solidFill>
                  <a:schemeClr val="bg1"/>
                </a:solidFill>
              </a:rPr>
              <a:t>日本糖尿病学会</a:t>
            </a:r>
            <a:r>
              <a:rPr lang="ja-JP" altLang="en-US" sz="1100" b="1" dirty="0">
                <a:solidFill>
                  <a:schemeClr val="bg1"/>
                </a:solidFill>
              </a:rPr>
              <a:t>　</a:t>
            </a:r>
            <a:r>
              <a:rPr lang="zh-CN" altLang="en-US" sz="1100" b="1" dirty="0">
                <a:solidFill>
                  <a:schemeClr val="bg1"/>
                </a:solidFill>
              </a:rPr>
              <a:t>中国四国地方会</a:t>
            </a:r>
            <a:r>
              <a:rPr lang="zh-CN" altLang="en-US" sz="1100" b="1" dirty="0" smtClean="0">
                <a:solidFill>
                  <a:schemeClr val="bg1"/>
                </a:solidFill>
              </a:rPr>
              <a:t>第</a:t>
            </a:r>
            <a:r>
              <a:rPr lang="en-US" altLang="ja-JP" sz="1100" b="1" smtClean="0">
                <a:solidFill>
                  <a:schemeClr val="bg1"/>
                </a:solidFill>
              </a:rPr>
              <a:t>53</a:t>
            </a:r>
            <a:r>
              <a:rPr lang="zh-CN" altLang="en-US" sz="1100" b="1" smtClean="0">
                <a:solidFill>
                  <a:schemeClr val="bg1"/>
                </a:solidFill>
              </a:rPr>
              <a:t>回</a:t>
            </a:r>
            <a:r>
              <a:rPr lang="zh-CN" altLang="en-US" sz="1100" b="1" dirty="0">
                <a:solidFill>
                  <a:schemeClr val="bg1"/>
                </a:solidFill>
              </a:rPr>
              <a:t>総会</a:t>
            </a:r>
            <a:endParaRPr lang="ja-JP" altLang="en-US" sz="1100" dirty="0">
              <a:solidFill>
                <a:schemeClr val="bg1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36" y="1219558"/>
            <a:ext cx="1617464" cy="7692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36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玉島活版所三宅</cp:lastModifiedBy>
  <cp:revision>30</cp:revision>
  <cp:lastPrinted>2012-08-31T02:19:22Z</cp:lastPrinted>
  <dcterms:created xsi:type="dcterms:W3CDTF">2012-08-27T05:53:00Z</dcterms:created>
  <dcterms:modified xsi:type="dcterms:W3CDTF">2015-10-14T08:46:10Z</dcterms:modified>
</cp:coreProperties>
</file>