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7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10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97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29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6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5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274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9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66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0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33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3AD4-AD4A-434C-89ED-2CB60FA99792}" type="datetimeFigureOut">
              <a:rPr kumimoji="1" lang="ja-JP" altLang="en-US" smtClean="0"/>
              <a:pPr/>
              <a:t>2019/6/13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A423-FD2A-407E-8FDD-9CE0539C87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4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4016" y="1196752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800" dirty="0"/>
              <a:t>筆頭演者名</a:t>
            </a:r>
            <a:r>
              <a:rPr kumimoji="1" lang="ja-JP" altLang="en-US" sz="3200" u="sng" dirty="0"/>
              <a:t>　　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1640" y="4005064"/>
            <a:ext cx="6400800" cy="1501878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b="1" dirty="0">
                <a:solidFill>
                  <a:schemeClr val="tx1"/>
                </a:solidFill>
              </a:rPr>
              <a:t>　　　内容*　　　　　　　　　　　　企業名等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b="1" dirty="0">
                <a:solidFill>
                  <a:schemeClr val="tx1"/>
                </a:solidFill>
              </a:rPr>
              <a:t>役員・顧問職　　　　　　　　　　</a:t>
            </a:r>
            <a:r>
              <a:rPr lang="en-US" altLang="ja-JP" sz="2000" b="1" dirty="0">
                <a:solidFill>
                  <a:schemeClr val="tx1"/>
                </a:solidFill>
              </a:rPr>
              <a:t>A </a:t>
            </a:r>
            <a:r>
              <a:rPr lang="ja-JP" altLang="en-US" sz="2000" b="1" dirty="0">
                <a:solidFill>
                  <a:schemeClr val="tx1"/>
                </a:solidFill>
              </a:rPr>
              <a:t>製薬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b="1" dirty="0">
                <a:solidFill>
                  <a:schemeClr val="tx1"/>
                </a:solidFill>
              </a:rPr>
              <a:t>講演料など　　　　　　　　　　　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B 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医療機器メーカー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b="1" dirty="0">
                <a:solidFill>
                  <a:schemeClr val="tx1"/>
                </a:solidFill>
              </a:rPr>
              <a:t>原稿料など　　　　　　　　　　　</a:t>
            </a:r>
            <a:r>
              <a:rPr lang="en-US" altLang="ja-JP" sz="2000" b="1" dirty="0">
                <a:solidFill>
                  <a:schemeClr val="tx1"/>
                </a:solidFill>
              </a:rPr>
              <a:t>C </a:t>
            </a:r>
            <a:r>
              <a:rPr lang="ja-JP" altLang="en-US" sz="2000" b="1" dirty="0">
                <a:solidFill>
                  <a:schemeClr val="tx1"/>
                </a:solidFill>
              </a:rPr>
              <a:t>出版社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2068246" y="1052736"/>
            <a:ext cx="453650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36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40432" y="334115"/>
            <a:ext cx="922094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/>
              <a:t>第</a:t>
            </a:r>
            <a:r>
              <a:rPr lang="en-US" altLang="ja-JP" sz="3600" dirty="0"/>
              <a:t>58</a:t>
            </a:r>
            <a:r>
              <a:rPr lang="ja-JP" altLang="en-US" sz="3600" dirty="0"/>
              <a:t>回日本臨床細胞学会秋期大会　</a:t>
            </a:r>
            <a:r>
              <a:rPr lang="en-US" altLang="ja-JP" sz="3600" dirty="0"/>
              <a:t>COI</a:t>
            </a:r>
            <a:r>
              <a:rPr lang="ja-JP" altLang="en-US" sz="3600" dirty="0"/>
              <a:t>開示</a:t>
            </a:r>
          </a:p>
          <a:p>
            <a:endParaRPr lang="ja-JP" altLang="en-US" sz="3600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2627784" y="2132856"/>
            <a:ext cx="53285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サブタイトル 2"/>
          <p:cNvSpPr txBox="1">
            <a:spLocks/>
          </p:cNvSpPr>
          <p:nvPr/>
        </p:nvSpPr>
        <p:spPr>
          <a:xfrm>
            <a:off x="1187624" y="278092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>
                <a:solidFill>
                  <a:schemeClr val="tx1"/>
                </a:solidFill>
              </a:rPr>
              <a:t>今回の演題に関して開示すべき</a:t>
            </a:r>
            <a:r>
              <a:rPr lang="en-US" altLang="ja-JP" sz="2000" b="1" dirty="0">
                <a:solidFill>
                  <a:schemeClr val="tx1"/>
                </a:solidFill>
              </a:rPr>
              <a:t>COI</a:t>
            </a:r>
            <a:r>
              <a:rPr lang="ja-JP" altLang="en-US" sz="2000" b="1" dirty="0">
                <a:solidFill>
                  <a:schemeClr val="tx1"/>
                </a:solidFill>
              </a:rPr>
              <a:t>は以下のとおりです</a:t>
            </a:r>
          </a:p>
        </p:txBody>
      </p:sp>
    </p:spTree>
    <p:extLst>
      <p:ext uri="{BB962C8B-B14F-4D97-AF65-F5344CB8AC3E}">
        <p14:creationId xmlns:p14="http://schemas.microsoft.com/office/powerpoint/2010/main" val="9310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筆頭演者名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筆頭演者名</dc:title>
  <cp:lastPrinted>2016-03-09T05:05:34Z</cp:lastPrinted>
  <dcterms:created xsi:type="dcterms:W3CDTF">2016-03-09T04:21:40Z</dcterms:created>
  <dcterms:modified xsi:type="dcterms:W3CDTF">2019-06-13T00:41:31Z</dcterms:modified>
</cp:coreProperties>
</file>