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39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10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97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29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6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6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5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27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19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66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40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33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04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1275" y="16288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800" dirty="0"/>
              <a:t>筆頭演者名</a:t>
            </a:r>
            <a:r>
              <a:rPr kumimoji="1" lang="ja-JP" altLang="en-US" sz="3200" u="sng" dirty="0"/>
              <a:t>　　</a:t>
            </a:r>
            <a:endParaRPr kumimoji="1" lang="ja-JP" altLang="en-US" sz="3200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-148611" y="341039"/>
            <a:ext cx="943304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/>
              <a:t>第</a:t>
            </a:r>
            <a:r>
              <a:rPr lang="en-US" altLang="ja-JP" sz="3600"/>
              <a:t>58</a:t>
            </a:r>
            <a:r>
              <a:rPr lang="ja-JP" altLang="en-US" sz="3600"/>
              <a:t>回</a:t>
            </a:r>
            <a:r>
              <a:rPr lang="ja-JP" altLang="en-US" sz="3600" dirty="0"/>
              <a:t>日本臨床細胞学会秋期大会　</a:t>
            </a:r>
            <a:r>
              <a:rPr lang="en-US" altLang="ja-JP" sz="3600" dirty="0"/>
              <a:t>COI</a:t>
            </a:r>
            <a:r>
              <a:rPr lang="ja-JP" altLang="en-US" sz="3600" dirty="0"/>
              <a:t>開示　　　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2915816" y="2535337"/>
            <a:ext cx="532859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サブタイトル 2"/>
          <p:cNvSpPr txBox="1">
            <a:spLocks/>
          </p:cNvSpPr>
          <p:nvPr/>
        </p:nvSpPr>
        <p:spPr>
          <a:xfrm>
            <a:off x="1259632" y="2852936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>
                <a:solidFill>
                  <a:schemeClr val="tx1"/>
                </a:solidFill>
              </a:rPr>
              <a:t>今回の演題に関して開示すべき</a:t>
            </a:r>
            <a:r>
              <a:rPr lang="en-US" altLang="ja-JP" sz="2000" b="1" dirty="0">
                <a:solidFill>
                  <a:schemeClr val="tx1"/>
                </a:solidFill>
              </a:rPr>
              <a:t>COI</a:t>
            </a:r>
            <a:r>
              <a:rPr lang="ja-JP" altLang="en-US" sz="2000" b="1" dirty="0">
                <a:solidFill>
                  <a:schemeClr val="tx1"/>
                </a:solidFill>
              </a:rPr>
              <a:t>はありません</a:t>
            </a: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068246" y="1052736"/>
            <a:ext cx="453650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3107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21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筆頭演者名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筆頭演者名</dc:title>
  <cp:lastPrinted>2016-03-09T05:05:58Z</cp:lastPrinted>
  <dcterms:created xsi:type="dcterms:W3CDTF">2016-03-09T04:21:40Z</dcterms:created>
  <dcterms:modified xsi:type="dcterms:W3CDTF">2019-06-13T00:42:19Z</dcterms:modified>
</cp:coreProperties>
</file>