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121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10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97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299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6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6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5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27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19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66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40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33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04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276872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800" dirty="0"/>
              <a:t>筆頭演者名</a:t>
            </a:r>
            <a:r>
              <a:rPr kumimoji="1" lang="ja-JP" altLang="en-US" sz="3200" u="sng" dirty="0"/>
              <a:t>　　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49760" y="4221088"/>
            <a:ext cx="6400800" cy="1501878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b="1" dirty="0">
                <a:solidFill>
                  <a:schemeClr val="tx1"/>
                </a:solidFill>
              </a:rPr>
              <a:t>　　　内容*　　　　　　　　　　　企業名等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b="1" dirty="0">
                <a:solidFill>
                  <a:schemeClr val="tx1"/>
                </a:solidFill>
              </a:rPr>
              <a:t>役員・顧問職　　　　　　　　　　</a:t>
            </a:r>
            <a:r>
              <a:rPr lang="en-US" altLang="ja-JP" sz="2000" b="1" dirty="0">
                <a:solidFill>
                  <a:schemeClr val="tx1"/>
                </a:solidFill>
              </a:rPr>
              <a:t>A </a:t>
            </a:r>
            <a:r>
              <a:rPr lang="ja-JP" altLang="en-US" sz="2000" b="1" dirty="0">
                <a:solidFill>
                  <a:schemeClr val="tx1"/>
                </a:solidFill>
              </a:rPr>
              <a:t>製薬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b="1" dirty="0">
                <a:solidFill>
                  <a:schemeClr val="tx1"/>
                </a:solidFill>
              </a:rPr>
              <a:t>講演料など　　　　　　　　　　　</a:t>
            </a:r>
            <a:r>
              <a:rPr kumimoji="1" lang="en-US" altLang="ja-JP" sz="2000" b="1" dirty="0">
                <a:solidFill>
                  <a:schemeClr val="tx1"/>
                </a:solidFill>
              </a:rPr>
              <a:t>B </a:t>
            </a:r>
            <a:r>
              <a:rPr kumimoji="1" lang="ja-JP" altLang="en-US" sz="2000" b="1" dirty="0">
                <a:solidFill>
                  <a:schemeClr val="tx1"/>
                </a:solidFill>
              </a:rPr>
              <a:t>医療機器メーカー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b="1" dirty="0">
                <a:solidFill>
                  <a:schemeClr val="tx1"/>
                </a:solidFill>
              </a:rPr>
              <a:t>原稿料など　　　　　　　　　　　</a:t>
            </a:r>
            <a:r>
              <a:rPr lang="en-US" altLang="ja-JP" sz="2000" b="1" dirty="0">
                <a:solidFill>
                  <a:schemeClr val="tx1"/>
                </a:solidFill>
              </a:rPr>
              <a:t>C </a:t>
            </a:r>
            <a:r>
              <a:rPr lang="ja-JP" altLang="en-US" sz="2000" b="1" dirty="0">
                <a:solidFill>
                  <a:schemeClr val="tx1"/>
                </a:solidFill>
              </a:rPr>
              <a:t>出版社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2068246" y="1052736"/>
            <a:ext cx="453650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dirty="0"/>
              <a:t>COI</a:t>
            </a:r>
            <a:r>
              <a:rPr lang="ja-JP" altLang="en-US" sz="3600" dirty="0"/>
              <a:t>開示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763960" y="3410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/>
              <a:t>第</a:t>
            </a:r>
            <a:r>
              <a:rPr lang="en-US" altLang="ja-JP" sz="3600" dirty="0"/>
              <a:t>58</a:t>
            </a:r>
            <a:r>
              <a:rPr lang="ja-JP" altLang="en-US" sz="3600" dirty="0"/>
              <a:t>回日本臨床細胞学会秋期大会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2987824" y="3212976"/>
            <a:ext cx="532859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サブタイトル 2"/>
          <p:cNvSpPr txBox="1">
            <a:spLocks/>
          </p:cNvSpPr>
          <p:nvPr/>
        </p:nvSpPr>
        <p:spPr>
          <a:xfrm>
            <a:off x="1331640" y="3573016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>
                <a:solidFill>
                  <a:schemeClr val="tx1"/>
                </a:solidFill>
              </a:rPr>
              <a:t>今回の演題に関して開示すべき</a:t>
            </a:r>
            <a:r>
              <a:rPr lang="en-US" altLang="ja-JP" sz="2000" b="1" dirty="0">
                <a:solidFill>
                  <a:schemeClr val="tx1"/>
                </a:solidFill>
              </a:rPr>
              <a:t>COI</a:t>
            </a:r>
            <a:r>
              <a:rPr lang="ja-JP" altLang="en-US" sz="2000" b="1" dirty="0">
                <a:solidFill>
                  <a:schemeClr val="tx1"/>
                </a:solidFill>
              </a:rPr>
              <a:t>は以下のとおりです</a:t>
            </a:r>
          </a:p>
        </p:txBody>
      </p:sp>
    </p:spTree>
    <p:extLst>
      <p:ext uri="{BB962C8B-B14F-4D97-AF65-F5344CB8AC3E}">
        <p14:creationId xmlns:p14="http://schemas.microsoft.com/office/powerpoint/2010/main" val="93107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26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筆頭演者名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筆頭演者名</dc:title>
  <cp:lastPrinted>2016-03-09T05:03:17Z</cp:lastPrinted>
  <dcterms:created xsi:type="dcterms:W3CDTF">2016-03-09T04:21:40Z</dcterms:created>
  <dcterms:modified xsi:type="dcterms:W3CDTF">2019-06-13T00:38:22Z</dcterms:modified>
</cp:coreProperties>
</file>