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45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44</a:t>
            </a:r>
            <a:r>
              <a:rPr lang="ja-JP" altLang="en-US" sz="3600" b="1" dirty="0"/>
              <a:t>回日本骨折治療学会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B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44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宗野康一</cp:lastModifiedBy>
  <cp:revision>4</cp:revision>
  <dcterms:created xsi:type="dcterms:W3CDTF">2012-09-25T09:04:20Z</dcterms:created>
  <dcterms:modified xsi:type="dcterms:W3CDTF">2018-05-25T03:36:15Z</dcterms:modified>
</cp:coreProperties>
</file>