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9" d="100"/>
          <a:sy n="69" d="100"/>
        </p:scale>
        <p:origin x="3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0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122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9610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316" y="3246121"/>
            <a:ext cx="7845425" cy="3124199"/>
          </a:xfrm>
          <a:ln w="28575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u="sng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u="sng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筆頭発表者のＣＯ Ｉ開示 </a:t>
            </a:r>
            <a:endParaRPr lang="en-US" altLang="ja-JP" sz="2800" b="1" u="sng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関係にある企業等として、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◎講演料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：　　　　　　　　　　○○製薬株式会社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◎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原稿料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：　　　　　　　　　　株式会社○○製薬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◎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寄付金：                 ○○製薬株式会社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1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   ↑開示すべき内容がある項目のみ記載</a:t>
            </a:r>
            <a:endParaRPr lang="en-US" altLang="ja-JP" sz="1800" b="1" dirty="0" smtClean="0">
              <a:solidFill>
                <a:srgbClr val="FFFF0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1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　　　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6769" y="302568"/>
            <a:ext cx="847058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学術講演会にて、</a:t>
            </a:r>
            <a:r>
              <a:rPr lang="ja-JP" altLang="en-US" sz="28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ポスター掲示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の最後にＣＯＩ状態を開示する。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</a:t>
            </a:r>
            <a:r>
              <a:rPr lang="en-US" altLang="ja-JP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申告すべきＣＯＩ状態の開示法</a:t>
            </a:r>
            <a:endParaRPr lang="ja-JP" altLang="en-US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0822" y="1965960"/>
            <a:ext cx="779572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筆頭発表者：　演題発表に関連し、開示すべき</a:t>
            </a:r>
            <a: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</a:t>
            </a: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ある企業などはありません。</a:t>
            </a:r>
            <a:endParaRPr lang="en-US" altLang="ja-JP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609600" y="1859280"/>
            <a:ext cx="7894320" cy="88392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0327" y="271048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或いは、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27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JSH02</cp:lastModifiedBy>
  <cp:revision>85</cp:revision>
  <dcterms:created xsi:type="dcterms:W3CDTF">2000-09-04T17:39:07Z</dcterms:created>
  <dcterms:modified xsi:type="dcterms:W3CDTF">2014-08-11T03:05:12Z</dcterms:modified>
</cp:coreProperties>
</file>