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1614" y="-8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F0C5F-EB08-4D4E-8830-01A9D9A03336}" type="datetimeFigureOut">
              <a:rPr kumimoji="1" lang="ja-JP" altLang="en-US" smtClean="0"/>
              <a:t>2014/2/28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81EFD-1009-4CD9-9333-7DA5A3A525B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81EFD-1009-4CD9-9333-7DA5A3A525B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07976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577613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908597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07341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561847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81768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550380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384711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301219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528599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80779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863D9-F5BB-47BF-BB94-CF2DC7C4CDD9}" type="datetimeFigureOut">
              <a:rPr kumimoji="1" lang="ja-JP" altLang="en-US" smtClean="0"/>
              <a:pPr/>
              <a:t>2014/2/28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446BA-F5C7-4DCD-B4B4-C0C39E224D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890489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>
            <a:normAutofit/>
          </a:bodyPr>
          <a:lstStyle/>
          <a:p>
            <a:r>
              <a:rPr lang="ja-JP" altLang="en-US" sz="4000" b="1" dirty="0" smtClean="0"/>
              <a:t>本発表における利益相反の開示</a:t>
            </a:r>
            <a:endParaRPr kumimoji="1" lang="ja-JP" altLang="en-US" sz="4000" b="1" dirty="0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755576" y="1454919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800" b="1" dirty="0" smtClean="0"/>
              <a:t>本発表に関連して、開示すべき利益相反の関係に</a:t>
            </a:r>
            <a:endParaRPr lang="en-US" altLang="ja-JP" sz="2800" b="1" dirty="0" smtClean="0"/>
          </a:p>
          <a:p>
            <a:pPr algn="l"/>
            <a:r>
              <a:rPr lang="ja-JP" altLang="en-US" sz="2800" b="1" dirty="0" smtClean="0"/>
              <a:t>ある企業・団体等について、以下に示すとおりです。</a:t>
            </a:r>
            <a:endParaRPr lang="ja-JP" altLang="en-US" sz="2800" b="1" dirty="0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755576" y="2941955"/>
            <a:ext cx="7772400" cy="305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800" dirty="0" smtClean="0"/>
              <a:t>Ａ）嘱託契約</a:t>
            </a:r>
            <a:endParaRPr lang="en-US" altLang="ja-JP" sz="2800" dirty="0" smtClean="0"/>
          </a:p>
          <a:p>
            <a:pPr algn="l"/>
            <a:r>
              <a:rPr lang="ja-JP" altLang="en-US" sz="2800" dirty="0" smtClean="0"/>
              <a:t>Ｂ）報酬</a:t>
            </a:r>
            <a:endParaRPr lang="en-US" altLang="ja-JP" sz="2800" dirty="0" smtClean="0"/>
          </a:p>
          <a:p>
            <a:pPr algn="l"/>
            <a:r>
              <a:rPr lang="ja-JP" altLang="en-US" sz="2800" dirty="0" smtClean="0"/>
              <a:t>Ｃ）</a:t>
            </a:r>
            <a:r>
              <a:rPr lang="ja-JP" altLang="en-US" sz="2800" spc="-150" dirty="0" smtClean="0"/>
              <a:t>研究費・奨学（奨励）寄附金</a:t>
            </a:r>
            <a:endParaRPr lang="en-US" altLang="ja-JP" sz="2800" spc="-150" dirty="0" smtClean="0"/>
          </a:p>
          <a:p>
            <a:pPr algn="l"/>
            <a:r>
              <a:rPr lang="ja-JP" altLang="en-US" sz="2800" dirty="0" smtClean="0"/>
              <a:t>Ｄ）株式を保有</a:t>
            </a:r>
            <a:endParaRPr lang="en-US" altLang="ja-JP" sz="2800" dirty="0" smtClean="0"/>
          </a:p>
          <a:p>
            <a:pPr algn="l"/>
            <a:r>
              <a:rPr lang="ja-JP" altLang="en-US" sz="2800" dirty="0" smtClean="0"/>
              <a:t>Ｄ）特許権使用料</a:t>
            </a:r>
            <a:endParaRPr lang="en-US" altLang="ja-JP" sz="2800" dirty="0" smtClean="0"/>
          </a:p>
          <a:p>
            <a:pPr algn="l"/>
            <a:r>
              <a:rPr lang="ja-JP" altLang="en-US" sz="2800" dirty="0" smtClean="0"/>
              <a:t>Ｅ）講演料・原稿料</a:t>
            </a:r>
            <a:endParaRPr lang="ja-JP" altLang="en-US" sz="2800" dirty="0"/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5872608" y="2941954"/>
            <a:ext cx="1939752" cy="305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800" dirty="0" smtClean="0"/>
              <a:t>○○企業</a:t>
            </a:r>
            <a:endParaRPr lang="en-US" altLang="ja-JP" sz="2800" dirty="0" smtClean="0"/>
          </a:p>
          <a:p>
            <a:pPr algn="l"/>
            <a:r>
              <a:rPr lang="ja-JP" altLang="en-US" sz="2800" dirty="0" smtClean="0"/>
              <a:t>○</a:t>
            </a:r>
            <a:r>
              <a:rPr lang="en-US" altLang="ja-JP" sz="2800" dirty="0" smtClean="0"/>
              <a:t>×</a:t>
            </a:r>
            <a:r>
              <a:rPr lang="ja-JP" altLang="en-US" sz="2800" dirty="0" smtClean="0"/>
              <a:t>企業</a:t>
            </a:r>
            <a:endParaRPr lang="en-US" altLang="ja-JP" sz="2800" dirty="0" smtClean="0"/>
          </a:p>
          <a:p>
            <a:pPr algn="l"/>
            <a:r>
              <a:rPr lang="ja-JP" altLang="en-US" sz="2800" dirty="0" smtClean="0"/>
              <a:t>○△企業</a:t>
            </a:r>
            <a:endParaRPr lang="en-US" altLang="ja-JP" sz="2800" dirty="0" smtClean="0"/>
          </a:p>
          <a:p>
            <a:pPr algn="l"/>
            <a:r>
              <a:rPr lang="ja-JP" altLang="en-US" sz="2800" dirty="0" smtClean="0"/>
              <a:t>○☐企業</a:t>
            </a:r>
            <a:endParaRPr lang="en-US" altLang="ja-JP" sz="2800" dirty="0" smtClean="0"/>
          </a:p>
          <a:p>
            <a:pPr algn="l"/>
            <a:r>
              <a:rPr lang="ja-JP" altLang="en-US" sz="2800" dirty="0" smtClean="0"/>
              <a:t>○■企業</a:t>
            </a:r>
            <a:endParaRPr lang="en-US" altLang="ja-JP" sz="2800" dirty="0" smtClean="0"/>
          </a:p>
          <a:p>
            <a:pPr algn="l"/>
            <a:r>
              <a:rPr lang="ja-JP" altLang="en-US" sz="2800" dirty="0" smtClean="0"/>
              <a:t>○◆企業</a:t>
            </a:r>
            <a:endParaRPr lang="en-US" altLang="ja-JP" sz="2800" dirty="0" smtClean="0"/>
          </a:p>
        </p:txBody>
      </p:sp>
      <p:sp>
        <p:nvSpPr>
          <p:cNvPr id="7" name="角丸四角形吹き出し 6"/>
          <p:cNvSpPr/>
          <p:nvPr/>
        </p:nvSpPr>
        <p:spPr>
          <a:xfrm>
            <a:off x="2789071" y="5996156"/>
            <a:ext cx="6103409" cy="612648"/>
          </a:xfrm>
          <a:prstGeom prst="wedgeRoundRectCallout">
            <a:avLst>
              <a:gd name="adj1" fmla="val -43253"/>
              <a:gd name="adj2" fmla="val -99192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789071" y="6110118"/>
            <a:ext cx="6167073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900" dirty="0" smtClean="0"/>
              <a:t>該当する関係のみご提示ください（該当しない項目は削除）</a:t>
            </a:r>
            <a:endParaRPr kumimoji="1" lang="ja-JP" altLang="en-US" sz="1900" dirty="0"/>
          </a:p>
        </p:txBody>
      </p:sp>
    </p:spTree>
    <p:extLst>
      <p:ext uri="{BB962C8B-B14F-4D97-AF65-F5344CB8AC3E}">
        <p14:creationId xmlns:p14="http://schemas.microsoft.com/office/powerpoint/2010/main" xmlns="" val="17599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97</Words>
  <Application>Microsoft Office PowerPoint</Application>
  <PresentationFormat>画面に合わせる (4:3)</PresentationFormat>
  <Paragraphs>17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本発表における利益相反の開示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本発表における利益相反の開示</dc:title>
  <dc:creator>owner</dc:creator>
  <cp:lastModifiedBy>tamakatu</cp:lastModifiedBy>
  <cp:revision>4</cp:revision>
  <dcterms:created xsi:type="dcterms:W3CDTF">2014-02-28T00:58:53Z</dcterms:created>
  <dcterms:modified xsi:type="dcterms:W3CDTF">2014-02-28T01:34:10Z</dcterms:modified>
</cp:coreProperties>
</file>