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614" y="-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A1D3D-F90A-4157-9614-8E923F6628E2}" type="datetimeFigureOut">
              <a:rPr kumimoji="1" lang="ja-JP" altLang="en-US" smtClean="0"/>
              <a:t>2014/2/28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6F65F-B23E-4069-8D26-0956AFE988B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6F65F-B23E-4069-8D26-0956AFE988B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0797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761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0859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734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6184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176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038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38471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0121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2859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077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9048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ja-JP" altLang="en-US" sz="4000" b="1" dirty="0" smtClean="0"/>
              <a:t>本発表における利益相反の開示</a:t>
            </a:r>
            <a:endParaRPr kumimoji="1" lang="ja-JP" altLang="en-US" sz="4000" b="1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83568" y="1844824"/>
            <a:ext cx="79928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b="1" dirty="0" smtClean="0"/>
              <a:t>本発表に関連して、開示すべき利益相反事項に該当するものはございません。</a:t>
            </a:r>
            <a:endParaRPr lang="ja-JP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427055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</Words>
  <Application>Microsoft Office PowerPoint</Application>
  <PresentationFormat>画面に合わせる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本発表における利益相反の開示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本発表における利益相反の開示</dc:title>
  <dc:creator>owner</dc:creator>
  <cp:lastModifiedBy>tamakatu</cp:lastModifiedBy>
  <cp:revision>4</cp:revision>
  <dcterms:created xsi:type="dcterms:W3CDTF">2014-02-28T00:58:53Z</dcterms:created>
  <dcterms:modified xsi:type="dcterms:W3CDTF">2014-02-28T01:34:24Z</dcterms:modified>
</cp:coreProperties>
</file>