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5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62E26-DFF9-FD42-990C-E3E662D4A7A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F7B93-B875-D64B-9C8C-B8D7770E5BA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908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94E22-7810-B841-A940-99A5F24F5236}" type="datetimeFigureOut">
              <a:rPr lang="ja-JP" altLang="en-US" smtClean="0"/>
              <a:pPr/>
              <a:t>2014/03/30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437F7-C649-2748-81E4-D7820A27F67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12151" y="2737284"/>
            <a:ext cx="731963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本研究の一部は、</a:t>
            </a:r>
            <a:r>
              <a:rPr kumimoji="1" lang="en-US" altLang="ja-JP" sz="2800" dirty="0" smtClean="0"/>
              <a:t>○○</a:t>
            </a:r>
            <a:r>
              <a:rPr lang="ja-JP" altLang="en-US" sz="2800" dirty="0" smtClean="0"/>
              <a:t>○○</a:t>
            </a:r>
            <a:r>
              <a:rPr kumimoji="1" lang="ja-JP" altLang="en-US" sz="2800" dirty="0" smtClean="0"/>
              <a:t>との共同研究として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実施された。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44065" y="853374"/>
            <a:ext cx="42082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利益相反に関わる事項</a:t>
            </a:r>
            <a:endParaRPr kumimoji="1" lang="ja-JP" altLang="en-US" sz="3200" dirty="0"/>
          </a:p>
        </p:txBody>
      </p:sp>
      <p:pic>
        <p:nvPicPr>
          <p:cNvPr id="7" name="図 6" descr="学会ロゴマーク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7358" y="167306"/>
            <a:ext cx="552450" cy="49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288226" y="2603180"/>
            <a:ext cx="64572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本研究の経費の一部は、</a:t>
            </a:r>
            <a:r>
              <a:rPr kumimoji="1" lang="en-US" altLang="ja-JP" sz="2800" dirty="0" smtClean="0"/>
              <a:t>○○</a:t>
            </a:r>
            <a:r>
              <a:rPr lang="ja-JP" altLang="en-US" sz="2800" dirty="0" smtClean="0"/>
              <a:t>○○</a:t>
            </a:r>
            <a:r>
              <a:rPr kumimoji="1" lang="ja-JP" altLang="en-US" sz="2800" dirty="0" smtClean="0"/>
              <a:t>からの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寄附金によって賄われた。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80961" y="853374"/>
            <a:ext cx="42082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利益相反に関わる事項</a:t>
            </a:r>
            <a:endParaRPr kumimoji="1" lang="ja-JP" altLang="en-US" sz="3200" dirty="0"/>
          </a:p>
        </p:txBody>
      </p:sp>
      <p:pic>
        <p:nvPicPr>
          <p:cNvPr id="7" name="図 6" descr="学会ロゴマーク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0610" y="154054"/>
            <a:ext cx="552450" cy="49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288226" y="2603180"/>
            <a:ext cx="7468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本研究</a:t>
            </a:r>
            <a:r>
              <a:rPr kumimoji="1" lang="ja-JP" altLang="en-US" sz="2800" dirty="0" smtClean="0"/>
              <a:t>は、開示すべき</a:t>
            </a:r>
            <a:r>
              <a:rPr lang="ja-JP" altLang="en-US" sz="2800" dirty="0" smtClean="0"/>
              <a:t>利益相反はない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80961" y="853374"/>
            <a:ext cx="42082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利益相反に関わる事項</a:t>
            </a:r>
            <a:endParaRPr kumimoji="1" lang="ja-JP" altLang="en-US" sz="3200" dirty="0"/>
          </a:p>
        </p:txBody>
      </p:sp>
      <p:pic>
        <p:nvPicPr>
          <p:cNvPr id="6" name="図 5" descr="学会ロゴマーク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0610" y="154054"/>
            <a:ext cx="552450" cy="49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5169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60</Words>
  <Application>Microsoft Macintosh PowerPoint</Application>
  <PresentationFormat>画面に合わせる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Takahama Kazuo</dc:creator>
  <cp:lastModifiedBy>田中</cp:lastModifiedBy>
  <cp:revision>8</cp:revision>
  <dcterms:created xsi:type="dcterms:W3CDTF">2013-02-08T01:39:54Z</dcterms:created>
  <dcterms:modified xsi:type="dcterms:W3CDTF">2014-03-30T04:27:10Z</dcterms:modified>
</cp:coreProperties>
</file>